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5" r:id="rId6"/>
    <p:sldId id="264" r:id="rId7"/>
    <p:sldId id="269" r:id="rId8"/>
    <p:sldId id="270" r:id="rId9"/>
    <p:sldId id="272" r:id="rId10"/>
    <p:sldId id="271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3D6"/>
    <a:srgbClr val="110C0B"/>
    <a:srgbClr val="758C7F"/>
    <a:srgbClr val="654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9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5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6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9FB8-5F87-4B91-A7E0-1A9F4FB8755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0E9A-A117-4C16-B098-A2B85EE5C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069B29-23DE-4A39-9303-CCFC1E3E6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340129"/>
            <a:ext cx="8428073" cy="61777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897" y="340129"/>
            <a:ext cx="4231757" cy="926805"/>
          </a:xfrm>
          <a:solidFill>
            <a:srgbClr val="758C7F"/>
          </a:solidFill>
          <a:ln>
            <a:solidFill>
              <a:srgbClr val="110C0B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CAE3D6"/>
                  </a:solidFill>
                  <a:prstDash val="solid"/>
                </a:ln>
                <a:solidFill>
                  <a:srgbClr val="CAE3D6"/>
                </a:solidFill>
              </a:rPr>
              <a:t>ОБЬЕДИНЕНИЕ «БУМАЖНЫЙ  МИР»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5" y="227962"/>
            <a:ext cx="8321749" cy="1012503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Продолжать плетение по кругу, наращивая трубочки (вставляя новую в конец предыдущей)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3DB697-6746-4C84-9682-E6F10CEA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54" y="1240465"/>
            <a:ext cx="5394190" cy="55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5" y="285082"/>
            <a:ext cx="8321749" cy="600966"/>
          </a:xfrm>
          <a:solidFill>
            <a:srgbClr val="758C7F"/>
          </a:solidFill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ОБЬЕДИНЕНИЕ «БУМАЖНЫЙ  МИР»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2A3A8C-F226-4ED2-B57A-B5321CB8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" y="1211886"/>
            <a:ext cx="66675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3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5" y="285081"/>
            <a:ext cx="8321749" cy="1068797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Продолжить плетение до нужной высоты. Закрыть петли, используя клей ПВА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EB368-5C66-46A5-A0F7-09A945D07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" y="1573395"/>
            <a:ext cx="8342653" cy="46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8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539" y="2638421"/>
            <a:ext cx="8321749" cy="926805"/>
          </a:xfrm>
          <a:solidFill>
            <a:srgbClr val="758C7F"/>
          </a:solidFill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ОБЬЕДИНЕНИЕ «БУМАЖНЫЙ  МИР»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08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15" y="303028"/>
            <a:ext cx="8636638" cy="937437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b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</a:br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Для изготовления дна понадобится коробочный  гофрированный картон.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15" y="5252483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1CF427-4E6A-4623-81EC-78EFC4899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23" y="2105246"/>
            <a:ext cx="5946828" cy="43450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6AA073-5B3B-42F9-BEEF-0FE615F5B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5" y="1727909"/>
            <a:ext cx="3561364" cy="26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373" y="198584"/>
            <a:ext cx="4885660" cy="926805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ОБЬЕДИНЕНИЕ «БУМАЖНЫЙ  МИР»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B5065-1A6A-4BBF-BB47-EC7D86DA8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" y="1224682"/>
            <a:ext cx="7696974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00" y="264511"/>
            <a:ext cx="8498958" cy="578537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Последовательность изготовления дна короба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E42F16-0EC6-4A3C-A1ED-844B4313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3" y="990598"/>
            <a:ext cx="7086292" cy="27378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C69F0B-3CE1-4AFB-B2EC-3BBCAC132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79" y="3778939"/>
            <a:ext cx="7056479" cy="28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47" y="236626"/>
            <a:ext cx="8534400" cy="926805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После того, как картон высохнет, с боковых сторон сделать шилом отверстия через 3 см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31470-C4F0-4361-983C-2823FDE7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97" y="3134320"/>
            <a:ext cx="6686550" cy="3562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55DA-5398-436C-81A6-3B6E6D918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1250653"/>
            <a:ext cx="6322827" cy="23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711" y="423709"/>
            <a:ext cx="6680055" cy="1546858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Налить клей в каждое отверстие и аккуратно вставить в них готовые трубочки из газет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B0D137-C095-486C-8031-6FD32CE10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86274" y="2491456"/>
            <a:ext cx="6250427" cy="21012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D9F371-238A-437F-8DA5-F4E6E8421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78" y="2098693"/>
            <a:ext cx="6693988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6418" y="285080"/>
            <a:ext cx="3806455" cy="1394863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Подождать, когда трубочки хорошо приклеятся,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CF9C2-6A57-4CFC-8E51-D679F24E8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1" y="282283"/>
            <a:ext cx="4537889" cy="23685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BA9F5-C3A6-495E-AD68-E28AB4A5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71" y="3164085"/>
            <a:ext cx="4798827" cy="308106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83341A3-B870-4A05-A386-362DA316A2E9}"/>
              </a:ext>
            </a:extLst>
          </p:cNvPr>
          <p:cNvSpPr txBox="1">
            <a:spLocks/>
          </p:cNvSpPr>
          <p:nvPr/>
        </p:nvSpPr>
        <p:spPr>
          <a:xfrm>
            <a:off x="386316" y="3491855"/>
            <a:ext cx="3654053" cy="2263903"/>
          </a:xfrm>
          <a:prstGeom prst="rect">
            <a:avLst/>
          </a:prstGeom>
          <a:solidFill>
            <a:srgbClr val="758C7F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Начать плетение от самого дна, понимая трубочки вверх</a:t>
            </a:r>
          </a:p>
        </p:txBody>
      </p:sp>
    </p:spTree>
    <p:extLst>
      <p:ext uri="{BB962C8B-B14F-4D97-AF65-F5344CB8AC3E}">
        <p14:creationId xmlns:p14="http://schemas.microsoft.com/office/powerpoint/2010/main" val="394843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5" y="285081"/>
            <a:ext cx="8321749" cy="926805"/>
          </a:xfrm>
          <a:solidFill>
            <a:srgbClr val="758C7F"/>
          </a:solidFill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ОБЬЕДИНЕНИЕ «БУМАЖНЫЙ  МИР»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D2A93C-F886-40F6-BB43-E49C1B440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96"/>
          <a:stretch/>
        </p:blipFill>
        <p:spPr>
          <a:xfrm>
            <a:off x="296947" y="1287664"/>
            <a:ext cx="5090216" cy="2320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398767-2598-4125-B934-438E55F51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580"/>
          <a:stretch/>
        </p:blipFill>
        <p:spPr>
          <a:xfrm>
            <a:off x="3826571" y="3134557"/>
            <a:ext cx="5090601" cy="35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14082-0AAE-4DE2-9079-0175A63F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6CA0-EE9B-42A1-9E30-4E3CA6E15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5" y="285082"/>
            <a:ext cx="8321749" cy="537170"/>
          </a:xfrm>
          <a:solidFill>
            <a:srgbClr val="758C7F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noFill/>
                  <a:prstDash val="solid"/>
                </a:ln>
                <a:solidFill>
                  <a:srgbClr val="CAE3D6"/>
                </a:solidFill>
              </a:rPr>
              <a:t>Сделать первый круг плетения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FC836-0614-4FB6-A547-8E69746B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544" y="4330994"/>
            <a:ext cx="5711456" cy="9268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0839F-53E2-4ED4-8829-E8E1A8AD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10" y="1055810"/>
            <a:ext cx="5981578" cy="55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03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1853</TotalTime>
  <Words>114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ОБЬЕДИНЕНИЕ «БУМАЖНЫЙ  МИР»</vt:lpstr>
      <vt:lpstr> Для изготовления дна понадобится коробочный  гофрированный картон.</vt:lpstr>
      <vt:lpstr>ОБЬЕДИНЕНИЕ «БУМАЖНЫЙ  МИР»</vt:lpstr>
      <vt:lpstr>Последовательность изготовления дна короба</vt:lpstr>
      <vt:lpstr>После того, как картон высохнет, с боковых сторон сделать шилом отверстия через 3 см</vt:lpstr>
      <vt:lpstr>Налить клей в каждое отверстие и аккуратно вставить в них готовые трубочки из газет</vt:lpstr>
      <vt:lpstr>Подождать, когда трубочки хорошо приклеятся, </vt:lpstr>
      <vt:lpstr>ОБЬЕДИНЕНИЕ «БУМАЖНЫЙ  МИР»</vt:lpstr>
      <vt:lpstr>Сделать первый круг плетения</vt:lpstr>
      <vt:lpstr>Продолжать плетение по кругу, наращивая трубочки (вставляя новую в конец предыдущей)</vt:lpstr>
      <vt:lpstr>ОБЬЕДИНЕНИЕ «БУМАЖНЫЙ  МИР»</vt:lpstr>
      <vt:lpstr>Продолжить плетение до нужной высоты. Закрыть петли, используя клей ПВА</vt:lpstr>
      <vt:lpstr>ОБЬЕДИНЕНИЕ «БУМАЖНЫЙ  МИР»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ОБЬЕДИНЕНИЕ «БУМАЖНЫЙ  МИР»</dc:title>
  <dc:creator>USER</dc:creator>
  <cp:lastModifiedBy>USER</cp:lastModifiedBy>
  <cp:revision>7</cp:revision>
  <dcterms:created xsi:type="dcterms:W3CDTF">2020-04-10T11:01:13Z</dcterms:created>
  <dcterms:modified xsi:type="dcterms:W3CDTF">2020-04-20T11:25:39Z</dcterms:modified>
</cp:coreProperties>
</file>