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1F23-9540-4DD6-ABB9-8D1D1713E8A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6542-0A6D-49CC-8F82-625B71710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Подарочная упаковка </a:t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 своими руками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35" y="1758508"/>
            <a:ext cx="3159232" cy="236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69ffc01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82" y="1743075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182" y="3573016"/>
            <a:ext cx="2057401" cy="273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 (3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758092"/>
            <a:ext cx="2469068" cy="219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Нам понадобится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/>
              <a:t>    декоративный теснённый картон (плотная упаковочная бумага)</a:t>
            </a:r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r>
              <a:rPr lang="ru-RU" dirty="0"/>
              <a:t>     атласная лента</a:t>
            </a:r>
          </a:p>
          <a:p>
            <a:pPr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880223"/>
            <a:ext cx="2327274" cy="1743209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22261" y="1990112"/>
            <a:ext cx="2360629" cy="2877775"/>
          </a:xfrm>
          <a:prstGeom prst="rect">
            <a:avLst/>
          </a:prstGeom>
        </p:spPr>
      </p:pic>
      <p:pic>
        <p:nvPicPr>
          <p:cNvPr id="6" name="Рисунок 5" descr="karton-tis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6801">
            <a:off x="4881442" y="1712169"/>
            <a:ext cx="3223702" cy="352466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Нам понадобится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     ножницы                 канцелярский нож</a:t>
            </a:r>
          </a:p>
          <a:p>
            <a:pPr fontAlgn="base">
              <a:buNone/>
            </a:pPr>
            <a:r>
              <a:rPr lang="ru-RU" dirty="0"/>
              <a:t> </a:t>
            </a:r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endParaRPr lang="ru-RU" dirty="0"/>
          </a:p>
          <a:p>
            <a:pPr fontAlgn="base">
              <a:buNone/>
            </a:pPr>
            <a:r>
              <a:rPr lang="ru-RU" dirty="0"/>
              <a:t>                                         </a:t>
            </a:r>
          </a:p>
          <a:p>
            <a:pPr fontAlgn="base">
              <a:buNone/>
            </a:pPr>
            <a:r>
              <a:rPr lang="ru-RU" dirty="0"/>
              <a:t>                                  </a:t>
            </a:r>
          </a:p>
          <a:p>
            <a:pPr fontAlgn="base">
              <a:buNone/>
            </a:pPr>
            <a:r>
              <a:rPr lang="ru-RU" dirty="0"/>
              <a:t>                                        клей типа «Момент»</a:t>
            </a:r>
          </a:p>
          <a:p>
            <a:endParaRPr lang="ru-RU" dirty="0"/>
          </a:p>
        </p:txBody>
      </p:sp>
      <p:pic>
        <p:nvPicPr>
          <p:cNvPr id="6" name="Рисунок 5" descr="308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6454">
            <a:off x="925134" y="3625100"/>
            <a:ext cx="3107528" cy="3286301"/>
          </a:xfrm>
          <a:prstGeom prst="rect">
            <a:avLst/>
          </a:prstGeom>
        </p:spPr>
      </p:pic>
      <p:pic>
        <p:nvPicPr>
          <p:cNvPr id="7" name="Рисунок 6" descr="9317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314" y="1417638"/>
            <a:ext cx="4032448" cy="2967286"/>
          </a:xfrm>
          <a:prstGeom prst="rect">
            <a:avLst/>
          </a:prstGeom>
        </p:spPr>
      </p:pic>
      <p:pic>
        <p:nvPicPr>
          <p:cNvPr id="8" name="Рисунок 7" descr="knife_secret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16832"/>
            <a:ext cx="3199860" cy="2298743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Шаблоны</a:t>
            </a:r>
          </a:p>
        </p:txBody>
      </p:sp>
      <p:pic>
        <p:nvPicPr>
          <p:cNvPr id="6" name="Содержимое 5" descr="91050854_large_bo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1000108"/>
            <a:ext cx="2714663" cy="4572032"/>
          </a:xfrm>
        </p:spPr>
      </p:pic>
      <p:pic>
        <p:nvPicPr>
          <p:cNvPr id="7" name="Рисунок 6" descr="91050860_large_bol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285992"/>
            <a:ext cx="2714644" cy="4286280"/>
          </a:xfrm>
          <a:prstGeom prst="rect">
            <a:avLst/>
          </a:prstGeom>
        </p:spPr>
      </p:pic>
      <p:pic>
        <p:nvPicPr>
          <p:cNvPr id="8" name="Рисунок 7" descr="3522216645_f44d47f2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857232"/>
            <a:ext cx="3071834" cy="4103694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5443"/>
            <a:ext cx="859068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ереносим шаблон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 декоративный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картон, не забывая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перенести все метки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сгиба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при помощи ножниц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делаем сгибы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пунктирным линиям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Рисунок 5" descr="3482407161_a5abd287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28604"/>
            <a:ext cx="4572000" cy="3054096"/>
          </a:xfrm>
          <a:prstGeom prst="rect">
            <a:avLst/>
          </a:prstGeom>
        </p:spPr>
      </p:pic>
      <p:pic>
        <p:nvPicPr>
          <p:cNvPr id="7" name="Рисунок 6" descr="3483223596_4143c52b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57562"/>
            <a:ext cx="4572000" cy="3071834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711039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с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помощью канцелярского ножа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делаем надрез по короткой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сплошной линии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п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риступаем 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склеиванию: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наносим клей только на</a:t>
            </a:r>
            <a:r>
              <a:rPr kumimoji="0" lang="ru-RU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одну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сторону, аккуратно прижимаем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 ждём до полного высыхания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 descr="3482407239_f109a561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2571768" cy="3143272"/>
          </a:xfrm>
          <a:prstGeom prst="rect">
            <a:avLst/>
          </a:prstGeom>
        </p:spPr>
      </p:pic>
      <p:pic>
        <p:nvPicPr>
          <p:cNvPr id="4" name="Рисунок 3" descr="3483223662_84a22a7a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643182"/>
            <a:ext cx="2928926" cy="2336854"/>
          </a:xfrm>
          <a:prstGeom prst="rect">
            <a:avLst/>
          </a:prstGeom>
        </p:spPr>
      </p:pic>
      <p:pic>
        <p:nvPicPr>
          <p:cNvPr id="5" name="Рисунок 4" descr="3483223688_11731995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286256"/>
            <a:ext cx="2928926" cy="2357454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6263"/>
            <a:ext cx="91440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украшаем коробочку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к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ладём подарок и закрываем, вставив выступ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надрез, завязываем бант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Желаем вам оригинальных идей для упаковки!</a:t>
            </a:r>
            <a:b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vet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52"/>
            <a:ext cx="2643206" cy="1928826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3" y="3051118"/>
            <a:ext cx="3071834" cy="2857520"/>
          </a:xfrm>
          <a:prstGeom prst="rect">
            <a:avLst/>
          </a:prstGeom>
        </p:spPr>
      </p:pic>
      <p:pic>
        <p:nvPicPr>
          <p:cNvPr id="6" name="Рисунок 5" descr="91050858_large_bol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71810"/>
            <a:ext cx="3071834" cy="28575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Упаковка - это рубашка вашего подарка</a:t>
            </a:r>
          </a:p>
        </p:txBody>
      </p:sp>
      <p:pic>
        <p:nvPicPr>
          <p:cNvPr id="6" name="Содержимое 5" descr="8df46933-db4e-4228-b45c-b9091801b4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932040" y="1567141"/>
            <a:ext cx="3567340" cy="3147653"/>
          </a:xfrm>
        </p:spPr>
      </p:pic>
      <p:pic>
        <p:nvPicPr>
          <p:cNvPr id="7" name="Рисунок 6" descr="845906fd-b174-44c3-bb2f-a760c1762b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4620" y="1484784"/>
            <a:ext cx="3280448" cy="2894513"/>
          </a:xfrm>
          <a:prstGeom prst="rect">
            <a:avLst/>
          </a:prstGeom>
        </p:spPr>
      </p:pic>
      <p:pic>
        <p:nvPicPr>
          <p:cNvPr id="8" name="Рисунок 7" descr="ba47a1ab6a718bb06f16c888757fdc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53118" y="3858356"/>
            <a:ext cx="4234791" cy="29996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Подарочный пакет</a:t>
            </a:r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7184" y="4143356"/>
            <a:ext cx="2641560" cy="2714644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04237" y="2204864"/>
            <a:ext cx="2270674" cy="2975366"/>
          </a:xfrm>
          <a:prstGeom prst="rect">
            <a:avLst/>
          </a:prstGeom>
        </p:spPr>
      </p:pic>
      <p:pic>
        <p:nvPicPr>
          <p:cNvPr id="9" name="Рисунок 8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0643" y="1393361"/>
            <a:ext cx="2714643" cy="247286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53862" y="3590297"/>
            <a:ext cx="2412376" cy="3077859"/>
          </a:xfrm>
          <a:prstGeom prst="rect">
            <a:avLst/>
          </a:prstGeom>
        </p:spPr>
      </p:pic>
      <p:pic>
        <p:nvPicPr>
          <p:cNvPr id="6" name="Содержимое 5" descr="933fa0a309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flipH="1">
            <a:off x="6012160" y="1293609"/>
            <a:ext cx="2714644" cy="2000264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Упаковочная бумага</a:t>
            </a:r>
          </a:p>
        </p:txBody>
      </p:sp>
      <p:pic>
        <p:nvPicPr>
          <p:cNvPr id="4" name="Содержимое 3" descr="8b1826d07ce71a7c176d500a34c0f6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190879" cy="3980759"/>
          </a:xfrm>
        </p:spPr>
      </p:pic>
      <p:pic>
        <p:nvPicPr>
          <p:cNvPr id="9" name="Рисунок 8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2936"/>
            <a:ext cx="4214842" cy="3500462"/>
          </a:xfrm>
          <a:prstGeom prst="rect">
            <a:avLst/>
          </a:prstGeom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47" y="1340768"/>
            <a:ext cx="2428892" cy="14287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Декоративная бумага</a:t>
            </a:r>
          </a:p>
        </p:txBody>
      </p:sp>
      <p:pic>
        <p:nvPicPr>
          <p:cNvPr id="4" name="Содержимое 3" descr="44257801-946a-424d-977d-87da3797f1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610" y="1371592"/>
            <a:ext cx="3071834" cy="2686056"/>
          </a:xfrm>
          <a:prstGeom prst="rect">
            <a:avLst/>
          </a:prstGeom>
        </p:spPr>
      </p:pic>
      <p:pic>
        <p:nvPicPr>
          <p:cNvPr id="5" name="Рисунок 4" descr="37ebb11d72ea1166dc02bca606461e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87294"/>
            <a:ext cx="3071834" cy="2357454"/>
          </a:xfrm>
          <a:prstGeom prst="rect">
            <a:avLst/>
          </a:prstGeom>
        </p:spPr>
      </p:pic>
      <p:pic>
        <p:nvPicPr>
          <p:cNvPr id="6" name="Рисунок 5" descr="419f81c137d608c60f652b0e816553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591979"/>
            <a:ext cx="3071834" cy="2714644"/>
          </a:xfrm>
          <a:prstGeom prst="rect">
            <a:avLst/>
          </a:prstGeom>
        </p:spPr>
      </p:pic>
      <p:pic>
        <p:nvPicPr>
          <p:cNvPr id="7" name="Рисунок 6" descr="2915e3fca109a35499d5a912098b69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036" y="3717032"/>
            <a:ext cx="3071834" cy="2714644"/>
          </a:xfrm>
          <a:prstGeom prst="rect">
            <a:avLst/>
          </a:prstGeom>
        </p:spPr>
      </p:pic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213" y="1285860"/>
            <a:ext cx="1795458" cy="164307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Плоская упаковка</a:t>
            </a:r>
          </a:p>
        </p:txBody>
      </p:sp>
      <p:pic>
        <p:nvPicPr>
          <p:cNvPr id="6" name="Содержимое 5" descr="1513d393-178d-4f2f-a7df-48a1ce00eb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99" y="3941269"/>
            <a:ext cx="3138807" cy="2750951"/>
          </a:xfrm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68" y="1170237"/>
            <a:ext cx="3038020" cy="2660306"/>
          </a:xfrm>
          <a:prstGeom prst="rect">
            <a:avLst/>
          </a:prstGeom>
        </p:spPr>
      </p:pic>
      <p:pic>
        <p:nvPicPr>
          <p:cNvPr id="8" name="Рисунок 7" descr="images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082" y="1408778"/>
            <a:ext cx="3138807" cy="2714644"/>
          </a:xfrm>
          <a:prstGeom prst="rect">
            <a:avLst/>
          </a:prstGeom>
        </p:spPr>
      </p:pic>
      <p:pic>
        <p:nvPicPr>
          <p:cNvPr id="9" name="Рисунок 8" descr="images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712" y="3701634"/>
            <a:ext cx="2321392" cy="288172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rgbClr val="7030A0"/>
                </a:solidFill>
              </a:rPr>
              <a:t>Объёмная упаковка</a:t>
            </a:r>
          </a:p>
        </p:txBody>
      </p:sp>
      <p:pic>
        <p:nvPicPr>
          <p:cNvPr id="7" name="Рисунок 6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11" y="1417638"/>
            <a:ext cx="3279308" cy="1760217"/>
          </a:xfrm>
          <a:prstGeom prst="rect">
            <a:avLst/>
          </a:prstGeom>
        </p:spPr>
      </p:pic>
      <p:pic>
        <p:nvPicPr>
          <p:cNvPr id="10" name="Рисунок 9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99" y="3559998"/>
            <a:ext cx="3136953" cy="2228888"/>
          </a:xfrm>
          <a:prstGeom prst="rect">
            <a:avLst/>
          </a:prstGeom>
        </p:spPr>
      </p:pic>
      <p:pic>
        <p:nvPicPr>
          <p:cNvPr id="13" name="Рисунок 12" descr="images (3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104" y="1450739"/>
            <a:ext cx="3223528" cy="1760216"/>
          </a:xfrm>
          <a:prstGeom prst="rect">
            <a:avLst/>
          </a:prstGeom>
        </p:spPr>
      </p:pic>
      <p:pic>
        <p:nvPicPr>
          <p:cNvPr id="8" name="Рисунок 7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232" y="2924944"/>
            <a:ext cx="2466975" cy="1847850"/>
          </a:xfrm>
          <a:prstGeom prst="rect">
            <a:avLst/>
          </a:prstGeom>
        </p:spPr>
      </p:pic>
      <p:pic>
        <p:nvPicPr>
          <p:cNvPr id="6" name="Содержимое 5" descr="2df4928e-53a7-4249-89e7-7089580888b6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47864" y="3795627"/>
            <a:ext cx="2724728" cy="1685925"/>
          </a:xfrm>
        </p:spPr>
      </p:pic>
      <p:pic>
        <p:nvPicPr>
          <p:cNvPr id="11" name="Рисунок 10" descr="images (1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700" y="4945923"/>
            <a:ext cx="2705100" cy="16859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Объёмная упаковка</a:t>
            </a:r>
          </a:p>
        </p:txBody>
      </p:sp>
      <p:pic>
        <p:nvPicPr>
          <p:cNvPr id="6" name="Содержимое 5" descr="box0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897" y="3771759"/>
            <a:ext cx="3758399" cy="3086241"/>
          </a:xfrm>
        </p:spPr>
      </p:pic>
      <p:pic>
        <p:nvPicPr>
          <p:cNvPr id="7" name="Рисунок 6" descr="418724e6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214422"/>
            <a:ext cx="3214710" cy="2286016"/>
          </a:xfrm>
          <a:prstGeom prst="rect">
            <a:avLst/>
          </a:prstGeom>
        </p:spPr>
      </p:pic>
      <p:pic>
        <p:nvPicPr>
          <p:cNvPr id="8" name="Рисунок 7" descr="19271371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26" y="1278170"/>
            <a:ext cx="3214710" cy="2286016"/>
          </a:xfrm>
          <a:prstGeom prst="rect">
            <a:avLst/>
          </a:prstGeom>
        </p:spPr>
      </p:pic>
      <p:pic>
        <p:nvPicPr>
          <p:cNvPr id="9" name="Рисунок 8" descr="eeef1038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77072"/>
            <a:ext cx="3214710" cy="2286016"/>
          </a:xfrm>
          <a:prstGeom prst="rect">
            <a:avLst/>
          </a:prstGeo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5F7F4"/>
              </a:clrFrom>
              <a:clrTo>
                <a:srgbClr val="F5F7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153" y="2564904"/>
            <a:ext cx="3214710" cy="228601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Подарочная упаковка «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Тортик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6" name="Содержимое 5" descr="89079a4a-083f-4ed0-b06a-a97764cd02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4071942"/>
            <a:ext cx="3428992" cy="2214578"/>
          </a:xfrm>
        </p:spPr>
      </p:pic>
      <p:pic>
        <p:nvPicPr>
          <p:cNvPr id="7" name="Рисунок 6" descr="cvet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3428992" cy="2214578"/>
          </a:xfrm>
          <a:prstGeom prst="rect">
            <a:avLst/>
          </a:prstGeom>
        </p:spPr>
      </p:pic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285860"/>
            <a:ext cx="3429024" cy="2214578"/>
          </a:xfrm>
          <a:prstGeom prst="rect">
            <a:avLst/>
          </a:prstGeom>
        </p:spPr>
      </p:pic>
      <p:pic>
        <p:nvPicPr>
          <p:cNvPr id="9" name="Рисунок 8" descr="images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928802"/>
            <a:ext cx="3214710" cy="2857520"/>
          </a:xfrm>
          <a:prstGeom prst="rect">
            <a:avLst/>
          </a:prstGeom>
        </p:spPr>
      </p:pic>
      <p:pic>
        <p:nvPicPr>
          <p:cNvPr id="10" name="Рисунок 9" descr="images (4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429132"/>
            <a:ext cx="3429024" cy="221457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149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Подарочная упаковка    своими руками</vt:lpstr>
      <vt:lpstr>Упаковка - это рубашка вашего подарка</vt:lpstr>
      <vt:lpstr>Подарочный пакет</vt:lpstr>
      <vt:lpstr>Упаковочная бумага</vt:lpstr>
      <vt:lpstr>Декоративная бумага</vt:lpstr>
      <vt:lpstr>Плоская упаковка</vt:lpstr>
      <vt:lpstr>Объёмная упаковка</vt:lpstr>
      <vt:lpstr>Объёмная упаковка</vt:lpstr>
      <vt:lpstr>Подарочная упаковка «Тортик»</vt:lpstr>
      <vt:lpstr>Нам понадобится</vt:lpstr>
      <vt:lpstr>Нам понадобится</vt:lpstr>
      <vt:lpstr>Шаблоны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Подарочная упаковка</dc:title>
  <dc:creator>пк</dc:creator>
  <cp:lastModifiedBy>USER</cp:lastModifiedBy>
  <cp:revision>17</cp:revision>
  <dcterms:created xsi:type="dcterms:W3CDTF">2016-02-18T16:30:39Z</dcterms:created>
  <dcterms:modified xsi:type="dcterms:W3CDTF">2020-04-15T11:35:04Z</dcterms:modified>
</cp:coreProperties>
</file>