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63" r:id="rId5"/>
    <p:sldId id="257" r:id="rId6"/>
    <p:sldId id="276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6828B-4880-44C0-B099-EB14E27BC8F1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6A39C-8EBF-4B71-BCD0-BD83EB14F8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9286C-EDCC-4D3A-B5F0-10E4E627C7EE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27FC-65AF-441B-B530-A5E2605E01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153A6-7456-4EA2-BC86-CA7E1DC52178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C4EB5-99F4-40FB-8198-F68076CC4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DA86A-DC9B-4F79-82CC-303D662B9B48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BB1D6-6A01-45CC-BFF5-221FDE3F1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92769-9FE4-4527-A579-6553DEE262B9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72E9F-7317-4D28-9047-CCE38F11E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97ED-5031-499B-A944-40D6658B939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0DA9D-EF2A-4B8B-9A38-E4B662D18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276E8-426A-4877-B2DB-C859FBB04C7B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C192-F089-4B39-8B77-E5B9D7A15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4DFC3-8EE7-4D94-82CA-691D606C83A6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09E6-52A2-45E1-A1B8-94F3B1657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82A18-3903-4AF1-AF35-4055AD61B37D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23D48-E8D0-43BA-9008-02A37346D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9EF1C-CAED-4660-90F6-40FB12B080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CDD85-765A-4E67-89E3-7CF21DCAA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9D318-CC44-4F85-AA3B-690982987945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7E1282C-9BF0-462C-93FC-408F415D9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FCC0B0-483D-49C5-B045-5F5702289865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0F55F8-A702-4F74-A1A9-3069A0656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1750" y="161528"/>
            <a:ext cx="6121400" cy="15128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Arial Black" pitchFamily="34" charset="0"/>
              </a:rPr>
              <a:t>Искусство</a:t>
            </a:r>
            <a:br>
              <a:rPr lang="ru-RU" sz="4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400" dirty="0">
                <a:solidFill>
                  <a:schemeClr val="tx1"/>
                </a:solidFill>
                <a:latin typeface="Arial Black" pitchFamily="34" charset="0"/>
              </a:rPr>
              <a:t>Папье-Маше</a:t>
            </a:r>
          </a:p>
        </p:txBody>
      </p:sp>
      <p:pic>
        <p:nvPicPr>
          <p:cNvPr id="2053" name="Picture 1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8326" y="194939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3797" y="2354943"/>
            <a:ext cx="12969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4" cstate="email">
            <a:lum bright="8000"/>
          </a:blip>
          <a:srcRect/>
          <a:stretch>
            <a:fillRect/>
          </a:stretch>
        </p:blipFill>
        <p:spPr bwMode="auto">
          <a:xfrm>
            <a:off x="4721792" y="19555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6579" y="2177317"/>
            <a:ext cx="14541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39879" y="4162331"/>
            <a:ext cx="1184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38400" y="3742730"/>
            <a:ext cx="11477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0004" y="4035234"/>
            <a:ext cx="1225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66330" y="3625353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3B04CC-75AB-4F02-A406-783B4C474702}"/>
              </a:ext>
            </a:extLst>
          </p:cNvPr>
          <p:cNvSpPr/>
          <p:nvPr/>
        </p:nvSpPr>
        <p:spPr>
          <a:xfrm>
            <a:off x="2087374" y="6268988"/>
            <a:ext cx="486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ОБЪЕДИНЕНИЕ «БУМАЖНЫЙ МИР»</a:t>
            </a:r>
            <a:endParaRPr lang="ru-RU" dirty="0"/>
          </a:p>
        </p:txBody>
      </p:sp>
      <p:pic>
        <p:nvPicPr>
          <p:cNvPr id="2055" name="Picture 10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68217" y="4778672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00364" y="2304800"/>
            <a:ext cx="151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53567" y="2907795"/>
            <a:ext cx="12509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3 этап – 2 слой проклеиваем белой бумагой на клей ПВА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4 этап – 3-5 слои проклеить газетой клеем ПВА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84708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5 этап – просушить изделие в течение 2 – 3 суток. снимите готовое изделие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010" name="AutoShape 2" descr="Папье-маше на воздушном шар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Папье-маше на воздушном шар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Admin\Desktop\pm3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98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6 </a:t>
            </a:r>
            <a:r>
              <a:rPr lang="ru-RU" b="1" dirty="0" err="1"/>
              <a:t>этап-подрежьте</a:t>
            </a:r>
            <a:r>
              <a:rPr lang="ru-RU" b="1" dirty="0"/>
              <a:t> края получившейся формы, поверхность полируйте наждачной бумагой.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6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84708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b="1" dirty="0"/>
              <a:t>7 </a:t>
            </a:r>
            <a:r>
              <a:rPr lang="ru-RU" b="1" dirty="0" err="1"/>
              <a:t>этап-покройте</a:t>
            </a:r>
            <a:r>
              <a:rPr lang="ru-RU" b="1" dirty="0"/>
              <a:t> белой гуашью. Нанесите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0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папье-маше?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Папье-маше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papier-mâché)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французское слово, которое переводится как «рваная» или «жёваная» бумага. </a:t>
            </a:r>
          </a:p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Вся премудрость техники папье-маше заключается в оклеивании какой-нибудь формы кусочками рваной бумаги в несколько слоев.</a:t>
            </a:r>
          </a:p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Техника папье-маше относится к одному из самых распространённых видов декоративно-прикладного искусства</a:t>
            </a:r>
            <a:r>
              <a:rPr lang="ru-RU" sz="3000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папье-маше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8424863" cy="3240087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Этот материал изобрели в Китае в первой половине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века. Китайцы обнаружили, что из папье-маше можно изготавливать множество вещей, в том числе горшки и даже боевые шлемы, которые покрывали лаком, чтобы придать изделиям прочность и износостойкость. </a:t>
            </a:r>
          </a:p>
          <a:p>
            <a:endParaRPr lang="ru-RU" dirty="0"/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2555875" y="4365625"/>
            <a:ext cx="4392613" cy="237648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Франции в начале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века папье-маше использовали  для  изготовления кукол.</a:t>
            </a:r>
          </a:p>
          <a:p>
            <a:endParaRPr lang="ru-RU" dirty="0"/>
          </a:p>
        </p:txBody>
      </p:sp>
      <p:pic>
        <p:nvPicPr>
          <p:cNvPr id="4101" name="Рисунок 1408" descr="Куклы из папье маш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508500"/>
            <a:ext cx="1525588" cy="208915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2" name="Рисунок 1" descr="http://www.tonas.lt/files/images/node_images/2_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005263"/>
            <a:ext cx="1657350" cy="2592387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7489825" cy="59769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Шло время, человечество стремилось к большему, и к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веку из папье-маше стали строить церкви!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веке человек по имени Шарль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Дюкре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планировал делать столы, книжные шкафы и даже дома.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России папье-маше стало популярно ещё в эпоху Петра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но промышленное производство художественных изделий из папье-маше возникло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IXX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веке (Палех, Федоскино, Мстера и Холуй).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2708275"/>
            <a:ext cx="1309688" cy="13589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4797425"/>
            <a:ext cx="1266825" cy="13684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5" name="Рисунок 3" descr="http://c-a-m.narod.ru/techno/papie-mashe-pict/bu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620713"/>
            <a:ext cx="1081087" cy="1439862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0686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делают из папье-маше?</a:t>
            </a:r>
          </a:p>
        </p:txBody>
      </p:sp>
      <p:sp>
        <p:nvSpPr>
          <p:cNvPr id="6148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5111750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папье-маше изготавливается очень широкий ассортимент изделий: табакерки, шкатулки, копилки, маски, игрушки, подносы, подсвечники, рамы для зеркал, декоративные панели для стен и дверей, а также разнообразные изделия мебели.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445125"/>
            <a:ext cx="12334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013325"/>
            <a:ext cx="1309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11255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1557338"/>
            <a:ext cx="1225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581525"/>
            <a:ext cx="1485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Изделия из папье-маше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133600"/>
            <a:ext cx="13684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373688"/>
            <a:ext cx="1260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860800"/>
            <a:ext cx="122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221163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213100"/>
            <a:ext cx="1217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1557338"/>
            <a:ext cx="1260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3213100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14128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3500438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50847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71550" y="2565400"/>
            <a:ext cx="1584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11413" y="1268413"/>
            <a:ext cx="1223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19700" y="3284538"/>
            <a:ext cx="1457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9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475" y="21336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68538" y="54451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1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35825" y="5445125"/>
            <a:ext cx="1600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4"/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80288" y="11969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43663" y="4292600"/>
            <a:ext cx="1296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изготовления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изделий из папье-маше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250825" y="2349500"/>
            <a:ext cx="8569325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изделие послойно склеивается на заранее приготовленной модели из маленьких кусочков бумаги (метод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маширования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изделие формируется из жидкой бумажной массы.</a:t>
            </a:r>
          </a:p>
          <a:p>
            <a:pPr eaLnBrk="1" hangingPunct="1"/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изделие склеивается подобно фанере под давлением из пластин твердого плотного картона</a:t>
            </a:r>
            <a:r>
              <a:rPr lang="ru-RU" sz="30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3518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три технологии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изготовления изделий из папье-маше: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6857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этап – модель смазать кремом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9144000" cy="5013177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7463EA-7F46-4CBA-9D74-191E628BDD4F}"/>
              </a:ext>
            </a:extLst>
          </p:cNvPr>
          <p:cNvSpPr/>
          <p:nvPr/>
        </p:nvSpPr>
        <p:spPr>
          <a:xfrm>
            <a:off x="1071362" y="523551"/>
            <a:ext cx="70012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МЕТОД МАШИРОВАНИЯ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этап – 1 слой проклеиваем белой бумагой на воду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Папье-маше на воздушном ша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6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1364</TotalTime>
  <Words>371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Искусство Папье-Маше</vt:lpstr>
      <vt:lpstr>Что такое папье-маше?</vt:lpstr>
      <vt:lpstr>История папье-маше</vt:lpstr>
      <vt:lpstr>Презентация PowerPoint</vt:lpstr>
      <vt:lpstr>Что делают из папье-маше?</vt:lpstr>
      <vt:lpstr>Изделия из папье-маше</vt:lpstr>
      <vt:lpstr>Технология изготовления  изделий из папье-маше</vt:lpstr>
      <vt:lpstr>1 этап – модель смазать кремом</vt:lpstr>
      <vt:lpstr>2 этап – 1 слой проклеиваем белой бумагой на воду</vt:lpstr>
      <vt:lpstr>3 этап – 2 слой проклеиваем белой бумагой на клей ПВА </vt:lpstr>
      <vt:lpstr>4 этап – 3-5 слои проклеить газетой клеем ПВА </vt:lpstr>
      <vt:lpstr>   . 5 этап – просушить изделие в течение 2 – 3 суток. снимите готовое изделие</vt:lpstr>
      <vt:lpstr>    6 этап-подрежьте края получившейся формы, поверхность полируйте наждачной бумагой. </vt:lpstr>
      <vt:lpstr>  7 этап-покройте белой гуашью. Нанесите рисунок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klm</dc:creator>
  <cp:lastModifiedBy>USER</cp:lastModifiedBy>
  <cp:revision>133</cp:revision>
  <dcterms:created xsi:type="dcterms:W3CDTF">2012-06-29T05:33:43Z</dcterms:created>
  <dcterms:modified xsi:type="dcterms:W3CDTF">2020-04-20T12:54:50Z</dcterms:modified>
</cp:coreProperties>
</file>