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60" r:id="rId4"/>
    <p:sldId id="278" r:id="rId5"/>
    <p:sldId id="275" r:id="rId6"/>
    <p:sldId id="263" r:id="rId7"/>
    <p:sldId id="264" r:id="rId8"/>
    <p:sldId id="266" r:id="rId9"/>
    <p:sldId id="279" r:id="rId10"/>
    <p:sldId id="268" r:id="rId11"/>
    <p:sldId id="270" r:id="rId12"/>
    <p:sldId id="280" r:id="rId13"/>
    <p:sldId id="271" r:id="rId14"/>
    <p:sldId id="282" r:id="rId15"/>
    <p:sldId id="281" r:id="rId16"/>
    <p:sldId id="28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456B"/>
    <a:srgbClr val="F5A836"/>
    <a:srgbClr val="F6A937"/>
    <a:srgbClr val="FFFFFF"/>
    <a:srgbClr val="145A81"/>
    <a:srgbClr val="8AD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5" d="100"/>
          <a:sy n="135" d="100"/>
        </p:scale>
        <p:origin x="924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218871"/>
            <a:ext cx="8352928" cy="1706073"/>
          </a:xfrm>
          <a:solidFill>
            <a:srgbClr val="05456B"/>
          </a:solidFill>
        </p:spPr>
        <p:txBody>
          <a:bodyPr>
            <a:noAutofit/>
          </a:bodyPr>
          <a:lstStyle/>
          <a:p>
            <a:pPr algn="ctr"/>
            <a:r>
              <a:rPr lang="ru-RU" sz="6000" dirty="0">
                <a:ln w="22225">
                  <a:solidFill>
                    <a:schemeClr val="bg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Бумажная пластика – что это?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53456" y="5517232"/>
            <a:ext cx="5437088" cy="576064"/>
          </a:xfrm>
          <a:solidFill>
            <a:srgbClr val="8ADFFF"/>
          </a:solidFill>
        </p:spPr>
        <p:txBody>
          <a:bodyPr>
            <a:normAutofit fontScale="92500"/>
          </a:bodyPr>
          <a:lstStyle/>
          <a:p>
            <a:pPr algn="r"/>
            <a:r>
              <a:rPr lang="ru-RU" sz="2400" b="1" dirty="0">
                <a:solidFill>
                  <a:srgbClr val="145A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ОБЪЕДИНЕНИЕ «БУМАЖНЫЙ МИР»</a:t>
            </a:r>
          </a:p>
        </p:txBody>
      </p:sp>
    </p:spTree>
    <p:extLst>
      <p:ext uri="{BB962C8B-B14F-4D97-AF65-F5344CB8AC3E}">
        <p14:creationId xmlns:p14="http://schemas.microsoft.com/office/powerpoint/2010/main" val="264066254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Хелен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Масселвайт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 она создает трехмерные картины из цветной бумаги разных типов и фактур, населяя свои фантазийные миры замысловатыми персонажами.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Хелен Масселвайт, Helen Musselwhite, картины из бумаги скульптуры из бумаги, иллюстрации из бумаги, бумажный креатив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8760" y="1988840"/>
            <a:ext cx="4098939" cy="374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57A9E7-652B-4CC9-BA81-7529F91F2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2949911"/>
            <a:ext cx="4154171" cy="353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57226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Зои </a:t>
            </a:r>
            <a:r>
              <a:rPr lang="ru-RU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Бредли</a:t>
            </a:r>
            <a: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художник-оформитель, внесшая в направление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бумагопластики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элемент модной театральности. Ее стиль легко узнаваем и отличается особым аристократическим шиком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 descr="b2ap3_thumbnail_bredly-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3" y="2060848"/>
            <a:ext cx="4912735" cy="3408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F785E3-E6E5-405B-82A4-0B82B9AD5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795" y="2060848"/>
            <a:ext cx="3289171" cy="459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1850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Зои </a:t>
            </a:r>
            <a:r>
              <a:rPr lang="ru-RU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Бредли</a:t>
            </a:r>
            <a: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художник-оформитель, внесшая в направление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бумагопластики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элемент модной театральности. Ее стиль легко узнаваем и отличается особым аристократическим шиком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16B25D-BB07-4122-971C-EE626905D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653" y="1843753"/>
            <a:ext cx="4980694" cy="496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5917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9377" y="620688"/>
            <a:ext cx="6965245" cy="751307"/>
          </a:xfrm>
        </p:spPr>
        <p:txBody>
          <a:bodyPr>
            <a:noAutofit/>
          </a:bodyPr>
          <a:lstStyle/>
          <a:p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Шэр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Кристофер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скульптор из США. Ее чудесные художественные образы целиком сделаны из бумаги.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3" descr="http://re-actor.net/uploads/posts/2012-04/1333270678_23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5000" r="5454" b="5000"/>
          <a:stretch/>
        </p:blipFill>
        <p:spPr bwMode="auto">
          <a:xfrm>
            <a:off x="6084168" y="3284984"/>
            <a:ext cx="2808312" cy="331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B8202F-9BF8-4BF6-A9C6-912207C02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908" y="1844824"/>
            <a:ext cx="2616171" cy="403486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6A35E1-4310-47E1-B432-0967A0D71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25" y="1371995"/>
            <a:ext cx="2956794" cy="417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887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4CA10D87-F0AC-4475-9266-B9EC108AB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764704"/>
            <a:ext cx="8229600" cy="1167408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Изготовление открытки в технике «бумажная пластика»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A97B5E-E85F-4290-ABED-19B45822D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16" y="1390818"/>
            <a:ext cx="2391394" cy="3441105"/>
          </a:xfrm>
          <a:prstGeom prst="rect">
            <a:avLst/>
          </a:prstGeom>
        </p:spPr>
      </p:pic>
      <p:pic>
        <p:nvPicPr>
          <p:cNvPr id="7" name="Рисунок 6" descr="C:\Users\Ира\Desktop\мастер-класс\IMAG0057.jpg">
            <a:extLst>
              <a:ext uri="{FF2B5EF4-FFF2-40B4-BE49-F238E27FC236}">
                <a16:creationId xmlns:a16="http://schemas.microsoft.com/office/drawing/2014/main" id="{56C6D691-5AD7-4F2E-8E2F-E4E36C34BEE4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75703" y="3113849"/>
            <a:ext cx="2324453" cy="34411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Ира\Desktop\мастер-класс\IMAG0057.jpg">
            <a:extLst>
              <a:ext uri="{FF2B5EF4-FFF2-40B4-BE49-F238E27FC236}">
                <a16:creationId xmlns:a16="http://schemas.microsoft.com/office/drawing/2014/main" id="{1CEB350C-EDA6-4921-B341-A86A5E67B310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34524" y="1441562"/>
            <a:ext cx="2391394" cy="32835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Ира\Desktop\мастер-класс\IMAG0060.jpg">
            <a:extLst>
              <a:ext uri="{FF2B5EF4-FFF2-40B4-BE49-F238E27FC236}">
                <a16:creationId xmlns:a16="http://schemas.microsoft.com/office/drawing/2014/main" id="{06813BE4-4AE7-441C-9CF4-2EA5ADA2066C}"/>
              </a:ext>
            </a:extLst>
          </p:cNvPr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43390" y="3067727"/>
            <a:ext cx="2504594" cy="35283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021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4CA10D87-F0AC-4475-9266-B9EC108AB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764704"/>
            <a:ext cx="8229600" cy="1167408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Изготовление открытки в технике «бумажная пластика»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B452719-29E3-43DD-AEF0-CEEB26812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68760"/>
            <a:ext cx="2448272" cy="34448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C33B3B1-8D8B-4895-8996-8A108EB7C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901" y="3284984"/>
            <a:ext cx="2347162" cy="338801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541E18D-ED13-4BB0-8295-BB0A7B691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047" y="1351207"/>
            <a:ext cx="2347163" cy="327993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6822BD1-7B76-4F92-A770-65184560D8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7670" y="3093306"/>
            <a:ext cx="2481287" cy="366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1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942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РАЗНООБРАЗИЕ ИЗДЕЛИЙ В ТЕХНИКЕ БУМАЖНАЯ ПЛАСТИКА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3B1DBF9-496D-4C1A-B046-BA90047484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711" y="1772240"/>
            <a:ext cx="2437654" cy="32487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18BAB6-14E0-46AC-98A5-6F837F7B0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4289080"/>
            <a:ext cx="3170215" cy="24046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C5471B4-1A7D-44CA-8A78-6A540DA5E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165" y="3140968"/>
            <a:ext cx="2630457" cy="342740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85B585-85FB-43CE-BA9D-6EEAD09B5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1820" y="1772240"/>
            <a:ext cx="3240360" cy="240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7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420888"/>
            <a:ext cx="1296144" cy="350912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2636912"/>
            <a:ext cx="6196405" cy="4022261"/>
          </a:xfrm>
        </p:spPr>
        <p:txBody>
          <a:bodyPr>
            <a:normAutofit fontScale="77500" lnSpcReduction="20000"/>
          </a:bodyPr>
          <a:lstStyle/>
          <a:p>
            <a:pPr lvl="0" algn="just">
              <a:lnSpc>
                <a:spcPct val="115000"/>
              </a:lnSpc>
              <a:buFont typeface="+mj-lt"/>
              <a:buAutoNum type="arabicPeriod"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Знать правила работы соблюдая ТБ при работе с колющимися и режущими предметами; основные приемы работы с бумагой</a:t>
            </a:r>
            <a:endParaRPr lang="ru-RU" sz="28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+mj-lt"/>
              <a:buAutoNum type="arabicPeriod"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Уметь работать в коллективе – микро группе, уметь высказывать свое мнение по проблеме урока.</a:t>
            </a:r>
            <a:endParaRPr lang="ru-RU" sz="2800" dirty="0">
              <a:ea typeface="Times New Roman"/>
              <a:cs typeface="Times New Roman"/>
            </a:endParaRPr>
          </a:p>
          <a:p>
            <a:pPr lvl="0" algn="just">
              <a:lnSpc>
                <a:spcPct val="115000"/>
              </a:lnSpc>
              <a:buFont typeface="+mj-lt"/>
              <a:buAutoNum type="arabicPeriod"/>
            </a:pPr>
            <a:r>
              <a:rPr lang="ru-RU" dirty="0">
                <a:latin typeface="Times New Roman"/>
                <a:ea typeface="Times New Roman"/>
              </a:rPr>
              <a:t>Формировать творческие способности, духовную культуру и эмоциональное отношение к действительности;</a:t>
            </a:r>
            <a:endParaRPr lang="ru-RU" sz="2800" dirty="0">
              <a:latin typeface="Times New Roman"/>
              <a:ea typeface="Times New Roman"/>
            </a:endParaRPr>
          </a:p>
          <a:p>
            <a:pPr lvl="0" algn="just">
              <a:lnSpc>
                <a:spcPct val="115000"/>
              </a:lnSpc>
              <a:buFont typeface="+mj-lt"/>
              <a:buAutoNum type="arabicPeriod"/>
            </a:pPr>
            <a:r>
              <a:rPr lang="ru-RU" dirty="0">
                <a:latin typeface="Times New Roman"/>
                <a:ea typeface="Times New Roman"/>
              </a:rPr>
              <a:t>Развивать способность к синтезу и анализу, гибкость и мобильность в поисках решений и генерирования идей.</a:t>
            </a:r>
          </a:p>
          <a:p>
            <a:pPr marL="0" lvl="0" indent="0" algn="just">
              <a:lnSpc>
                <a:spcPct val="115000"/>
              </a:lnSpc>
              <a:buNone/>
            </a:pPr>
            <a:endParaRPr lang="ru-RU" sz="2800" dirty="0"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9448357-704A-4448-B71D-912C98EBAAFB}"/>
              </a:ext>
            </a:extLst>
          </p:cNvPr>
          <p:cNvSpPr/>
          <p:nvPr/>
        </p:nvSpPr>
        <p:spPr>
          <a:xfrm>
            <a:off x="1547664" y="1103839"/>
            <a:ext cx="64495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познакомить обучающихся с интересными возможностями бумаги, показать разные техники работы с бумагой</a:t>
            </a:r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C0FF6B2-3669-45BA-A9AC-117995A5307D}"/>
              </a:ext>
            </a:extLst>
          </p:cNvPr>
          <p:cNvSpPr txBox="1">
            <a:spLocks/>
          </p:cNvSpPr>
          <p:nvPr/>
        </p:nvSpPr>
        <p:spPr>
          <a:xfrm>
            <a:off x="539552" y="1107270"/>
            <a:ext cx="1296144" cy="350912"/>
          </a:xfrm>
          <a:prstGeom prst="rect">
            <a:avLst/>
          </a:prstGeom>
        </p:spPr>
        <p:txBody>
          <a:bodyPr vert="horz" lIns="0" rIns="0" bIns="0" anchor="b">
            <a:normAutofit fontScale="9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</p:txBody>
      </p:sp>
    </p:spTree>
    <p:extLst>
      <p:ext uri="{BB962C8B-B14F-4D97-AF65-F5344CB8AC3E}">
        <p14:creationId xmlns:p14="http://schemas.microsoft.com/office/powerpoint/2010/main" val="3505639786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pic>
        <p:nvPicPr>
          <p:cNvPr id="5" name="Рисунок 4" descr="Оригами 73 схем / Origami 73 схем 2008 / DVDRip скачать торр…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472" y="1740740"/>
            <a:ext cx="4536504" cy="46337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BB63B9D-10D5-4D0E-8641-61AF53A21261}"/>
              </a:ext>
            </a:extLst>
          </p:cNvPr>
          <p:cNvSpPr txBox="1">
            <a:spLocks/>
          </p:cNvSpPr>
          <p:nvPr/>
        </p:nvSpPr>
        <p:spPr>
          <a:xfrm>
            <a:off x="1187624" y="682848"/>
            <a:ext cx="7149480" cy="1343127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Оригами в переводе  с японского языка означает «сложенная бумага». Это особый вид декоративно-прикладного искусства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4" name="Объект 3" descr="Оригами картины со схемами - Драйвера программы и документация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04863"/>
            <a:ext cx="3538736" cy="4383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419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548680"/>
            <a:ext cx="5832648" cy="122413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Бумажная пластика – </a:t>
            </a: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способ формообразования из бумаги </a:t>
            </a:r>
            <a:endParaRPr lang="ru-RU" sz="2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A2946C3-B086-47E7-8366-A2DCDFECD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797815"/>
            <a:ext cx="3383573" cy="47552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6166E8-1DE3-4BB6-9207-B862EB41F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1800863"/>
            <a:ext cx="3883489" cy="474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9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Такой разный шоколад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6" y="836712"/>
            <a:ext cx="7128792" cy="49582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908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836712"/>
            <a:ext cx="6965245" cy="1296144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br>
              <a:rPr lang="ru-RU" sz="2000" b="1" dirty="0">
                <a:latin typeface="Times New Roman"/>
                <a:ea typeface="Times New Roman"/>
                <a:cs typeface="Times New Roman"/>
              </a:rPr>
            </a:br>
            <a:r>
              <a:rPr lang="ru-RU" sz="2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Квиллинг</a:t>
            </a:r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- </a:t>
            </a:r>
            <a:r>
              <a:rPr lang="ru-RU" sz="2000" dirty="0" err="1">
                <a:latin typeface="Times New Roman"/>
                <a:ea typeface="Times New Roman"/>
                <a:cs typeface="Times New Roman"/>
              </a:rPr>
              <a:t>бумагокручение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, бумажная филигрань — искусство скручивать длинные и узкие полоски бумаги в спиральки, видоизменять их форму и составлять из полученных деталей объемные или плоскостные композиции</a:t>
            </a:r>
            <a:r>
              <a:rPr lang="ru-RU" sz="1800" dirty="0">
                <a:latin typeface="Times New Roman"/>
                <a:ea typeface="Times New Roman"/>
                <a:cs typeface="Times New Roman"/>
              </a:rPr>
              <a:t>. </a:t>
            </a:r>
            <a:br>
              <a:rPr lang="ru-RU" sz="1800" dirty="0">
                <a:ea typeface="Calibri"/>
                <a:cs typeface="Times New Roman"/>
              </a:rPr>
            </a:br>
            <a:endParaRPr lang="ru-RU" sz="1800" dirty="0"/>
          </a:p>
        </p:txBody>
      </p:sp>
      <p:pic>
        <p:nvPicPr>
          <p:cNvPr id="4" name="Объект 3" descr="Бумажная пластика - фотографии - Оксана Кукс - конники - equ…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5709" y="1935163"/>
            <a:ext cx="5852582" cy="43894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342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0C002C"/>
                </a:solidFill>
                <a:latin typeface="Times New Roman"/>
                <a:ea typeface="Times New Roman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Times New Roman"/>
                <a:ea typeface="Times New Roman"/>
              </a:rPr>
              <a:t>Квиллинг — это возможность увидеть необычные возможности обычной бумаги. 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4" name="Объект 3" descr="Без заголовка 35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3611" y="2564904"/>
            <a:ext cx="4922912" cy="3306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DD89D6-5249-4DF9-A620-F3F7B6C7E2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38" r="11906"/>
          <a:stretch/>
        </p:blipFill>
        <p:spPr>
          <a:xfrm>
            <a:off x="5220072" y="1556792"/>
            <a:ext cx="3600400" cy="355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17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fontAlgn="base">
              <a:lnSpc>
                <a:spcPts val="165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Современные художники</a:t>
            </a:r>
            <a:br>
              <a:rPr lang="ru-RU" sz="4000" dirty="0"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 marL="0" lvl="0" indent="0" algn="ctr" fontAlgn="base"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Сью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Блеквелл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британская художница, оживляющая старые, давно прочитанные книги. В них она черпает вдохновение, а из печатных страниц создает свои изящные инсталляции-мизансцены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ru-RU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  <p:pic>
        <p:nvPicPr>
          <p:cNvPr id="4" name="Рисунок 3" descr="Бумажные скульптуры Сью Блэквелл. Фото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564904"/>
            <a:ext cx="5940425" cy="38720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578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507" y="0"/>
            <a:ext cx="8229600" cy="634082"/>
          </a:xfrm>
        </p:spPr>
        <p:txBody>
          <a:bodyPr/>
          <a:lstStyle/>
          <a:p>
            <a:pPr fontAlgn="base">
              <a:lnSpc>
                <a:spcPts val="165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Современные художники</a:t>
            </a:r>
            <a:br>
              <a:rPr lang="ru-RU" sz="4000" dirty="0"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00176"/>
            <a:ext cx="8229600" cy="5217443"/>
          </a:xfrm>
        </p:spPr>
        <p:txBody>
          <a:bodyPr/>
          <a:lstStyle/>
          <a:p>
            <a:pPr marL="0" lvl="0" indent="0" algn="ctr" fontAlgn="base"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Сью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Блеквелл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британская художница, оживляющая старые, давно прочитанные книги. В них она черпает вдохновение, а из печатных страниц создает свои изящные инсталляции-мизансцены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ru-RU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CB654A-7699-45B4-9113-97A7A6BD0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854309"/>
            <a:ext cx="4994436" cy="33312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44B57B-6190-4FFC-9C77-9B2940EC4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59" r="14534"/>
          <a:stretch/>
        </p:blipFill>
        <p:spPr>
          <a:xfrm>
            <a:off x="5402649" y="2149086"/>
            <a:ext cx="3569974" cy="427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2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390</TotalTime>
  <Words>328</Words>
  <Application>Microsoft Office PowerPoint</Application>
  <PresentationFormat>Экран (4:3)</PresentationFormat>
  <Paragraphs>26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Calibri</vt:lpstr>
      <vt:lpstr>Constantia</vt:lpstr>
      <vt:lpstr>Times New Roman</vt:lpstr>
      <vt:lpstr>Wingdings 2</vt:lpstr>
      <vt:lpstr>Поток</vt:lpstr>
      <vt:lpstr>Бумажная пластика – что это?</vt:lpstr>
      <vt:lpstr>Задачи:</vt:lpstr>
      <vt:lpstr> </vt:lpstr>
      <vt:lpstr>Презентация PowerPoint</vt:lpstr>
      <vt:lpstr>Презентация PowerPoint</vt:lpstr>
      <vt:lpstr> Квиллинг - бумагокручение, бумажная филигрань — искусство скручивать длинные и узкие полоски бумаги в спиральки, видоизменять их форму и составлять из полученных деталей объемные или плоскостные композиции.  </vt:lpstr>
      <vt:lpstr> Квиллинг — это возможность увидеть необычные возможности обычной бумаги. </vt:lpstr>
      <vt:lpstr>Современные художники </vt:lpstr>
      <vt:lpstr>Современные художники </vt:lpstr>
      <vt:lpstr> Хелен Масселвайт - она создает трехмерные картины из цветной бумаги разных типов и фактур, населяя свои фантазийные миры замысловатыми персонажами. </vt:lpstr>
      <vt:lpstr>Зои Бредли , художник-оформитель, внесшая в направление бумагопластики элемент модной театральности. Ее стиль легко узнаваем и отличается особым аристократическим шиком.</vt:lpstr>
      <vt:lpstr>Зои Бредли , художник-оформитель, внесшая в направление бумагопластики элемент модной театральности. Ее стиль легко узнаваем и отличается особым аристократическим шиком.</vt:lpstr>
      <vt:lpstr>Шэр Кристофер, скульптор из США. Ее чудесные художественные образы целиком сделаны из бумаги. </vt:lpstr>
      <vt:lpstr>Презентация PowerPoint</vt:lpstr>
      <vt:lpstr>Презентация PowerPoint</vt:lpstr>
      <vt:lpstr>РАЗНООБРАЗИЕ ИЗДЕЛИЙ В ТЕХНИКЕ БУМАЖНАЯ ПЛАСТИКА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Бумажная пластика</dc:title>
  <dc:creator>arystan</dc:creator>
  <cp:lastModifiedBy>USER</cp:lastModifiedBy>
  <cp:revision>22</cp:revision>
  <dcterms:created xsi:type="dcterms:W3CDTF">2014-10-21T15:44:44Z</dcterms:created>
  <dcterms:modified xsi:type="dcterms:W3CDTF">2020-04-16T11:01:23Z</dcterms:modified>
</cp:coreProperties>
</file>