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5DC"/>
    <a:srgbClr val="8CC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92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0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0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0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4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8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1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9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3596-0767-4D8F-A37B-61F99F38F9D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005F-5519-4A28-8611-22F605A18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2DDB5-9107-47B6-A3B4-9B78AC2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D4801-A70D-4EBA-87AC-2C9C9E83B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53" y="661285"/>
            <a:ext cx="7772400" cy="1002415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«ГОЛУБЬ МИРА»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B8B2D-5A57-4537-A071-69BBF97A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644" y="6164818"/>
            <a:ext cx="6774712" cy="463990"/>
          </a:xfr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ОБЪЕДИНЕНИЕ «БУМАЖНАЯ ПЛАСТИКА»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0027C1-D549-484C-A08B-E084C88B4B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2860">
            <a:off x="1256413" y="687866"/>
            <a:ext cx="5967523" cy="59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2DDB5-9107-47B6-A3B4-9B78AC2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"/>
            <a:ext cx="9144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B8B2D-5A57-4537-A071-69BBF97A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528" y="486569"/>
            <a:ext cx="7206098" cy="443010"/>
          </a:xfr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 вас получится вот такой замечательный голубь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67A3D1-0181-4B4B-BF14-A129C786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4" y="1247554"/>
            <a:ext cx="8282332" cy="52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6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D96B85-5B39-4AEE-BA00-2D9FAF8C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CC9874-0548-46B6-BB39-F14D29859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9702" y="1596839"/>
            <a:ext cx="5586079" cy="51019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0C52F7-DFA1-4646-96A1-A94759F48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7756">
            <a:off x="5770600" y="262823"/>
            <a:ext cx="3515390" cy="2024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87D752C-756C-45EE-8667-9A35CB952821}"/>
              </a:ext>
            </a:extLst>
          </p:cNvPr>
          <p:cNvSpPr txBox="1">
            <a:spLocks/>
          </p:cNvSpPr>
          <p:nvPr/>
        </p:nvSpPr>
        <p:spPr>
          <a:xfrm>
            <a:off x="751368" y="278636"/>
            <a:ext cx="5110717" cy="955935"/>
          </a:xfrm>
          <a:prstGeom prst="rect">
            <a:avLst/>
          </a:prstGeo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Ещё один вариант изготовления голубя из бумаги</a:t>
            </a:r>
          </a:p>
        </p:txBody>
      </p:sp>
    </p:spTree>
    <p:extLst>
      <p:ext uri="{BB962C8B-B14F-4D97-AF65-F5344CB8AC3E}">
        <p14:creationId xmlns:p14="http://schemas.microsoft.com/office/powerpoint/2010/main" val="244311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2DDB5-9107-47B6-A3B4-9B78AC2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D4801-A70D-4EBA-87AC-2C9C9E83B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53" y="661285"/>
            <a:ext cx="7772400" cy="1002415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«ГОЛУБЬ МИРА»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B8B2D-5A57-4537-A071-69BBF97A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644" y="6164818"/>
            <a:ext cx="6774712" cy="463990"/>
          </a:xfr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ОБЪЕДИНЕНИЕ «БУМАЖНАЯ ПЛАСТИКА»</a:t>
            </a:r>
          </a:p>
        </p:txBody>
      </p:sp>
    </p:spTree>
    <p:extLst>
      <p:ext uri="{BB962C8B-B14F-4D97-AF65-F5344CB8AC3E}">
        <p14:creationId xmlns:p14="http://schemas.microsoft.com/office/powerpoint/2010/main" val="298320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2DDB5-9107-47B6-A3B4-9B78AC2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"/>
            <a:ext cx="9144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B8B2D-5A57-4537-A071-69BBF97A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765" y="338140"/>
            <a:ext cx="7484435" cy="1136242"/>
          </a:xfr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Сделать птиц мира не так уж и сложно, всего лишь запаситесь терпением и основными необходимыми материалами: бумага, клей, ножницы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FB5F00-0A5F-4377-BDCB-B97AF9EA0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21941" y="546986"/>
            <a:ext cx="4588082" cy="6545228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023A89E-BF01-4BF2-A3ED-D8C3F8C5E7FC}"/>
              </a:ext>
            </a:extLst>
          </p:cNvPr>
          <p:cNvSpPr txBox="1">
            <a:spLocks/>
          </p:cNvSpPr>
          <p:nvPr/>
        </p:nvSpPr>
        <p:spPr>
          <a:xfrm>
            <a:off x="470490" y="6264457"/>
            <a:ext cx="8203019" cy="463990"/>
          </a:xfrm>
          <a:prstGeom prst="rect">
            <a:avLst/>
          </a:prstGeo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</a:rPr>
              <a:t>Можно нарисовать или распечатать шаблон, а затем вырезать его</a:t>
            </a:r>
          </a:p>
        </p:txBody>
      </p:sp>
    </p:spTree>
    <p:extLst>
      <p:ext uri="{BB962C8B-B14F-4D97-AF65-F5344CB8AC3E}">
        <p14:creationId xmlns:p14="http://schemas.microsoft.com/office/powerpoint/2010/main" val="205154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2DDB5-9107-47B6-A3B4-9B78AC2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"/>
            <a:ext cx="9144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B8B2D-5A57-4537-A071-69BBF97A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819" y="572093"/>
            <a:ext cx="6988249" cy="859758"/>
          </a:xfr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Сделайте надрезы на хвосте по сплошным линиям. Изогните туловище по пунктирной линии»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EAE759-B061-4849-8A93-1CD5D6C6A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09" y="1546362"/>
            <a:ext cx="7859398" cy="51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0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2DDB5-9107-47B6-A3B4-9B78AC2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"/>
            <a:ext cx="9144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B8B2D-5A57-4537-A071-69BBF97A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48" y="404070"/>
            <a:ext cx="7655441" cy="838494"/>
          </a:xfr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Согните хвост по пунктирным линиям и сверните его так, как показано на рисунке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69E4E3-9540-46F0-A78B-37942D136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48" y="1440977"/>
            <a:ext cx="7655441" cy="50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2DDB5-9107-47B6-A3B4-9B78AC2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"/>
            <a:ext cx="9144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B8B2D-5A57-4537-A071-69BBF97A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730" y="375716"/>
            <a:ext cx="6883694" cy="838494"/>
          </a:xfr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Выгните хвост кверху по пунктирной линии, как показано здесь.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8208B6-1181-4E69-98DC-E20C5F6A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48" y="1294011"/>
            <a:ext cx="7030058" cy="52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2DDB5-9107-47B6-A3B4-9B78AC2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"/>
            <a:ext cx="9144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B8B2D-5A57-4537-A071-69BBF97A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661" y="269390"/>
            <a:ext cx="7635061" cy="1438907"/>
          </a:xfr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 помощью клея скрепите заготовку так, чтобы она выглядела как на фотографии. Наносите клей на голову и возле хвоста. Посередине должно оставаться свободное место, чтобы вставить крылья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7EA2B5-AD60-43A2-91EA-D538F78D9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00" y="1814622"/>
            <a:ext cx="6994616" cy="48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2DDB5-9107-47B6-A3B4-9B78AC2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"/>
            <a:ext cx="9144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B8B2D-5A57-4537-A071-69BBF97A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661" y="269390"/>
            <a:ext cx="7635061" cy="815131"/>
          </a:xfr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Сделайте на втором шаблоне (крылья) надрезы так же, как вы делали на хвосте.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E73824-9747-4A38-AD59-EE2939531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4" y="1236809"/>
            <a:ext cx="8710423" cy="52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5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2DDB5-9107-47B6-A3B4-9B78AC2B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"/>
            <a:ext cx="9144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2B8B2D-5A57-4537-A071-69BBF97A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142" y="166590"/>
            <a:ext cx="7206098" cy="1281807"/>
          </a:xfrm>
          <a:solidFill>
            <a:srgbClr val="8CC3E4"/>
          </a:solidFill>
          <a:ln w="1905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Сложите вторую заготовку по пунктирным линиям. Посередине получится маленький треугольник.          Нанесите на него клей, вставьте в первую заготовку                и скрепите все вместе.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4176BD-681B-4223-9EDB-6AB76FC5D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42" y="1593723"/>
            <a:ext cx="720609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41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178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«ГОЛУБЬ МИРА»</vt:lpstr>
      <vt:lpstr>«ГОЛУБЬ МИРА»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2020-04-16T10:15:08Z</dcterms:created>
  <dcterms:modified xsi:type="dcterms:W3CDTF">2020-04-16T11:33:13Z</dcterms:modified>
</cp:coreProperties>
</file>