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67" r:id="rId5"/>
    <p:sldId id="264" r:id="rId6"/>
    <p:sldId id="266" r:id="rId7"/>
    <p:sldId id="26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A33"/>
    <a:srgbClr val="C05E29"/>
    <a:srgbClr val="AAC7E4"/>
    <a:srgbClr val="BCB5BC"/>
    <a:srgbClr val="AFACAE"/>
    <a:srgbClr val="BEB6BE"/>
    <a:srgbClr val="CBD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62149-7049-4D73-A283-9BEDC920A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CDF383-22A8-4DDB-B797-1B40762A7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C3976-B321-456D-BA1F-67C99D0F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45C5A-76F1-4B8F-A323-BEB63248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2361F-9B85-4C89-A709-5B954901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86D4A-517F-4C7D-A10F-4CB84C4F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EDEA72-9C9B-48A0-9BA7-9C40D2C07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DACB0-1D1F-40B9-B2EF-91CAE6D2E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C5F27-12ED-4807-880B-CE7F4D1A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2C46B-6CCA-4499-9336-1CA6E644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D813E3-CB9C-4009-9605-610C287D3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49BD-399F-43D9-BCEB-6069E6F69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D0DF54-7728-484F-A938-B343DE96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99669-6CF1-485E-9294-559514FC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D59E7-F865-41A7-96B3-11080BB2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5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DB30A-7EEB-4CB5-949C-4DD1E226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DF5BB-ED53-43CA-BBE3-8B0C8DC27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386CE-5C86-4F29-A6E9-7CE48669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A9696-39D9-42BB-AF93-8DBB28F4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045E7-7565-48B6-8235-F2234BC8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6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E116B-6694-4CD5-8E7F-3802206A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CCCAE2-BB42-4F7B-AA60-6E7D5587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96091-5FFA-4B9A-8C37-5A17452B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90A5F-7EA3-4073-994C-2BFFBF62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C8250-DEBB-4F9C-B840-83357C7F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2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2219F-1A7E-4C73-B129-1DB504EB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5A80D-8283-4313-963F-FDBF07C07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697BAF-08D1-447D-AC5C-A8F160526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74D27E-B7C1-41F8-A144-2FD2BEB1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11942-E382-4BC3-86F4-305F387A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A35A0-7E8D-4A8F-9241-9C6857F9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8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90EA7-3C83-419A-BF6F-BD72FE97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AD485-5DD5-4A6F-8CF5-71C09AF44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ABEF88-4047-4835-90FA-23B0AF3D6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92A143-8030-4ABF-9F94-2A5C9786C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0ECF71-9733-4179-B6EB-2A6EE67FC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CC9EB8-3922-4490-BE1C-81DEBB5B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62686C-6FDE-45E0-8753-21DF1E9A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3B56E9-C10D-4B35-959E-231064C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9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F9A86-06D1-48C6-AFC7-02FB501B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B12E01-9EA6-4F4C-A412-34E065BB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441589-02C3-4925-9D22-36F2F81C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82B2C1-5D9B-4ED4-80C2-F1E66654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8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A9E5C2-D3E5-4089-AD63-95ABEBEA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0A06BE-EE6E-4BA8-AE63-05E3195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32321D-C7F3-451F-B645-75A019DF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8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CAD54-306A-4324-BF17-E0703BA9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5A2C2-1DA5-421C-B662-84B38FC48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119B90-AC67-499D-8671-D10114789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A6542F-7671-4B2D-BE8E-1479FEBD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D5E922-A9B6-40EC-9906-CFFE54AA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102EAB-CC90-434F-9F9F-7912CD72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3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C1074-1696-4126-8195-F3482FF7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81A4F7-424B-46C0-869F-A0AB60B7C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9A2B49-5040-4F9C-92B2-D3EFF91ED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058BFD-AF9F-4003-99E3-23C356D7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AF6BA6-016A-414F-85F2-8A7BF96B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44F59B-C298-450C-9F6F-1F3FDB0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0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95E89-9161-46C1-9E09-48F83AE2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29011-AA6C-48B2-AC4E-193433C5F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0F253-CF04-4EBF-801C-027DA987B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0606-FE67-4ACF-8DE6-76871D93AE1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794BB-1CA1-42CE-8C34-D63E954A1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49ECE-5BDE-4B22-A6D9-3772076A6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15C3-9A03-413B-B7CE-4EA1FE1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3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D776F4-125D-41E4-8EF2-3E5F5A38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Объект 1">
            <a:extLst>
              <a:ext uri="{FF2B5EF4-FFF2-40B4-BE49-F238E27FC236}">
                <a16:creationId xmlns:a16="http://schemas.microsoft.com/office/drawing/2014/main" id="{AE285C0D-1D35-4557-9EF7-206D61D78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114" y="1296571"/>
            <a:ext cx="7021768" cy="5266326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26D2D15-128F-45FB-97A2-06E0FFC77F5D}"/>
              </a:ext>
            </a:extLst>
          </p:cNvPr>
          <p:cNvSpPr/>
          <p:nvPr/>
        </p:nvSpPr>
        <p:spPr>
          <a:xfrm>
            <a:off x="1093839" y="2734730"/>
            <a:ext cx="1528151" cy="1495963"/>
          </a:xfrm>
          <a:prstGeom prst="ellipse">
            <a:avLst/>
          </a:prstGeom>
          <a:solidFill>
            <a:srgbClr val="BCB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677590-F619-44E0-BCA4-265FDFC8C46E}"/>
              </a:ext>
            </a:extLst>
          </p:cNvPr>
          <p:cNvSpPr/>
          <p:nvPr/>
        </p:nvSpPr>
        <p:spPr>
          <a:xfrm rot="20814430">
            <a:off x="1193097" y="2820992"/>
            <a:ext cx="13783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5E29"/>
                </a:solidFill>
              </a:rPr>
              <a:t>75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5E29"/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4FCA01-CEA2-48C0-9D9A-D5CFF492F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545" y="2351547"/>
            <a:ext cx="1500620" cy="1472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B8AB02-DAB0-4E46-9BA0-7208730C1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8999">
            <a:off x="5023824" y="2286204"/>
            <a:ext cx="1646063" cy="16033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11B32D-B572-4661-ACD6-50B4984E0574}"/>
              </a:ext>
            </a:extLst>
          </p:cNvPr>
          <p:cNvSpPr/>
          <p:nvPr/>
        </p:nvSpPr>
        <p:spPr>
          <a:xfrm>
            <a:off x="532475" y="511665"/>
            <a:ext cx="8438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ИЗГОТОВЛЕНИЕ ПАННО «ДЕНЬ ПОБЕДЫ»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F1F50A-6348-4E82-B9CD-481B3A6BBFCF}"/>
              </a:ext>
            </a:extLst>
          </p:cNvPr>
          <p:cNvSpPr/>
          <p:nvPr/>
        </p:nvSpPr>
        <p:spPr>
          <a:xfrm>
            <a:off x="2069282" y="6035229"/>
            <a:ext cx="3766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ОБЪЕДИНЕНИЕ «БУМАЖНЫЙ МИР»</a:t>
            </a:r>
          </a:p>
        </p:txBody>
      </p:sp>
    </p:spTree>
    <p:extLst>
      <p:ext uri="{BB962C8B-B14F-4D97-AF65-F5344CB8AC3E}">
        <p14:creationId xmlns:p14="http://schemas.microsoft.com/office/powerpoint/2010/main" val="133621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D776F4-125D-41E4-8EF2-3E5F5A38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Объект 23">
            <a:extLst>
              <a:ext uri="{FF2B5EF4-FFF2-40B4-BE49-F238E27FC236}">
                <a16:creationId xmlns:a16="http://schemas.microsoft.com/office/drawing/2014/main" id="{6936C5E0-D5BA-4EFE-AB67-872ED103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61" y="281134"/>
            <a:ext cx="7886700" cy="1078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A23A52-A4CF-4D47-9B06-F40373906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6" y="1401776"/>
            <a:ext cx="4934910" cy="37011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03A3E6-86A1-4572-9A61-05330933A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4" r="12598"/>
          <a:stretch/>
        </p:blipFill>
        <p:spPr>
          <a:xfrm>
            <a:off x="4660064" y="2802745"/>
            <a:ext cx="4130470" cy="38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2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D776F4-125D-41E4-8EF2-3E5F5A38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Объект 23">
            <a:extLst>
              <a:ext uri="{FF2B5EF4-FFF2-40B4-BE49-F238E27FC236}">
                <a16:creationId xmlns:a16="http://schemas.microsoft.com/office/drawing/2014/main" id="{6936C5E0-D5BA-4EFE-AB67-872ED103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731" y="288818"/>
            <a:ext cx="7886700" cy="4351338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ИЗГОТОВЛЕНИЕ ЗВЕЗДЫ ИЗ БУМАГИ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883EBB-53A1-4BFD-8622-084379A31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8" t="15377" r="1470" b="20509"/>
          <a:stretch/>
        </p:blipFill>
        <p:spPr>
          <a:xfrm>
            <a:off x="457766" y="810431"/>
            <a:ext cx="4186665" cy="21071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E1DBF8-DE5B-4FDD-B941-AF73DEBFA7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58" r="10494"/>
          <a:stretch/>
        </p:blipFill>
        <p:spPr>
          <a:xfrm>
            <a:off x="4900894" y="813540"/>
            <a:ext cx="2896881" cy="27278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DF3A8C-82E2-48A4-9D99-86C0E446E2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5" r="11462"/>
          <a:stretch/>
        </p:blipFill>
        <p:spPr>
          <a:xfrm>
            <a:off x="5832746" y="3576633"/>
            <a:ext cx="2896881" cy="27501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204DD5-C875-408E-80C0-0CA2E4F66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76" y="3049529"/>
            <a:ext cx="4371015" cy="32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7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D776F4-125D-41E4-8EF2-3E5F5A38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Объект 1">
            <a:extLst>
              <a:ext uri="{FF2B5EF4-FFF2-40B4-BE49-F238E27FC236}">
                <a16:creationId xmlns:a16="http://schemas.microsoft.com/office/drawing/2014/main" id="{BD5CBBD1-E0AF-4D78-960E-ECEA32AF6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635"/>
            <a:ext cx="9144000" cy="686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D776F4-125D-41E4-8EF2-3E5F5A38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Объект 1">
            <a:extLst>
              <a:ext uri="{FF2B5EF4-FFF2-40B4-BE49-F238E27FC236}">
                <a16:creationId xmlns:a16="http://schemas.microsoft.com/office/drawing/2014/main" id="{2E039098-A7CB-4C9A-BCBF-F56829C97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6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D776F4-125D-41E4-8EF2-3E5F5A38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Объект 1">
            <a:extLst>
              <a:ext uri="{FF2B5EF4-FFF2-40B4-BE49-F238E27FC236}">
                <a16:creationId xmlns:a16="http://schemas.microsoft.com/office/drawing/2014/main" id="{736161AA-064E-4E20-8B67-9D70EC155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5956" y="-1"/>
            <a:ext cx="9199956" cy="69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0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D776F4-125D-41E4-8EF2-3E5F5A38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Объект 23">
            <a:extLst>
              <a:ext uri="{FF2B5EF4-FFF2-40B4-BE49-F238E27FC236}">
                <a16:creationId xmlns:a16="http://schemas.microsoft.com/office/drawing/2014/main" id="{6936C5E0-D5BA-4EFE-AB67-872ED103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210" y="361350"/>
            <a:ext cx="6310032" cy="4486275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ИЗГОТОВЛЕНИЕ ЦВЕТКА ЯБЛОНИ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BDF5CD-B31A-49E3-8D42-71C3EE3A9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9" y="856768"/>
            <a:ext cx="3191436" cy="23935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B43AFF-694B-4A8F-8C6B-C33E275E3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95" r="13676"/>
          <a:stretch/>
        </p:blipFill>
        <p:spPr>
          <a:xfrm>
            <a:off x="3031791" y="1333313"/>
            <a:ext cx="3191437" cy="24124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E9D392-F190-4AF6-9E88-950DF839E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393" y="2232211"/>
            <a:ext cx="3191436" cy="23935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92DC4-4AC8-4237-88E5-B8F8B735D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56" y="3607656"/>
            <a:ext cx="2990850" cy="2243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5FCA0-327D-4407-B1DE-E1393220B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3151" y="4191675"/>
            <a:ext cx="3250488" cy="24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6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D776F4-125D-41E4-8EF2-3E5F5A38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Объект 1">
            <a:extLst>
              <a:ext uri="{FF2B5EF4-FFF2-40B4-BE49-F238E27FC236}">
                <a16:creationId xmlns:a16="http://schemas.microsoft.com/office/drawing/2014/main" id="{0655F135-BA7C-448B-B943-DDAE939B9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626" y="1045029"/>
            <a:ext cx="7365093" cy="552382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E2E2163D-FCA4-4EBB-885B-3DE4A3ADBB5C}"/>
              </a:ext>
            </a:extLst>
          </p:cNvPr>
          <p:cNvSpPr/>
          <p:nvPr/>
        </p:nvSpPr>
        <p:spPr>
          <a:xfrm>
            <a:off x="2462882" y="1990165"/>
            <a:ext cx="2075826" cy="2052616"/>
          </a:xfrm>
          <a:prstGeom prst="ellipse">
            <a:avLst/>
          </a:prstGeom>
          <a:solidFill>
            <a:srgbClr val="AAC7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AD83F6-3CFC-409C-8484-4BC26CD46D1C}"/>
              </a:ext>
            </a:extLst>
          </p:cNvPr>
          <p:cNvSpPr/>
          <p:nvPr/>
        </p:nvSpPr>
        <p:spPr>
          <a:xfrm>
            <a:off x="2521797" y="1921487"/>
            <a:ext cx="2075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86A33"/>
                </a:solidFill>
              </a:rPr>
              <a:t>75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1C0530-7464-407B-A80A-C91ACE03D46A}"/>
              </a:ext>
            </a:extLst>
          </p:cNvPr>
          <p:cNvSpPr/>
          <p:nvPr/>
        </p:nvSpPr>
        <p:spPr>
          <a:xfrm>
            <a:off x="2521797" y="168572"/>
            <a:ext cx="3858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ПАННО ГОТОВО!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26955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23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2020-02-14T08:58:12Z</dcterms:created>
  <dcterms:modified xsi:type="dcterms:W3CDTF">2020-04-22T08:07:23Z</dcterms:modified>
</cp:coreProperties>
</file>