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3" r:id="rId4"/>
    <p:sldId id="275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2F2C"/>
    <a:srgbClr val="99AAD1"/>
    <a:srgbClr val="A1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4AFC-4A3D-487D-BFB3-35717F540C3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10B9-0123-46D1-A165-F8BF4D580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E18DD-C794-4FFD-B6AD-8DF6D6F3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6512" y="1859339"/>
            <a:ext cx="9089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822F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Викторина</a:t>
            </a:r>
          </a:p>
          <a:p>
            <a:pPr algn="ctr"/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A1002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3D7F49-86B6-40E4-B67E-043BEA0F9080}"/>
              </a:ext>
            </a:extLst>
          </p:cNvPr>
          <p:cNvSpPr/>
          <p:nvPr/>
        </p:nvSpPr>
        <p:spPr>
          <a:xfrm>
            <a:off x="1979712" y="45567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A10021"/>
                </a:solidFill>
                <a:latin typeface="Bookman Old Style" pitchFamily="18" charset="0"/>
              </a:rPr>
              <a:t>ОБЪЕДИНЕНИЕ </a:t>
            </a:r>
          </a:p>
          <a:p>
            <a:pPr algn="ctr"/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A10021"/>
                </a:solidFill>
                <a:latin typeface="Bookman Old Style" pitchFamily="18" charset="0"/>
              </a:rPr>
              <a:t>«ОТ ПРИРОДЫ К ТВОРЧЕСТВУ»</a:t>
            </a:r>
          </a:p>
          <a:p>
            <a:pPr algn="ctr"/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A10021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A10021"/>
                </a:solidFill>
                <a:latin typeface="Bookman Old Style" pitchFamily="18" charset="0"/>
              </a:rPr>
              <a:t>2020 год </a:t>
            </a:r>
            <a:endParaRPr lang="ru-RU" sz="16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A1002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A6777-4492-454F-9B7A-F29A46E240C7}"/>
              </a:ext>
            </a:extLst>
          </p:cNvPr>
          <p:cNvSpPr/>
          <p:nvPr/>
        </p:nvSpPr>
        <p:spPr>
          <a:xfrm>
            <a:off x="6876256" y="2865437"/>
            <a:ext cx="576064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C6033-6375-4BFD-9B3F-D093EC3A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404664"/>
            <a:ext cx="53465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ПЛЯАЦ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РОБЕВОЙ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РОНАВО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НИЦАСИ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ТОЧЛАСКА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41709-8558-447B-916F-3CDB58E9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29953" y="1052736"/>
            <a:ext cx="96039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«КОГО ЧЕМ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УГОСТИТЬ?»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FB16C1-3F60-4541-950E-7300B6BA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3053EE-7FF7-4CD8-A7E6-576AD5BD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776864" cy="68941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Соедини правый столбик с левым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Свиристель            Сало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Воробей                  Пшено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Синица                    Семечки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Голубь                      Рябина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Снегирь                   Крошки хлеба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Клест                        Лягушка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Цапля                      Семечки сосны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9EA853-A54C-45A9-B32B-82C23902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7704855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Свиристель            Сало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Воробей                 Пшено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Синица                    Семечки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Голубь                      Рябина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Снегирь                   Крошки хлеба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Клест                        Лягушка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Цапля                      Семечки сосны         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23928" y="2060848"/>
            <a:ext cx="1440160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2636912"/>
            <a:ext cx="2016224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059832" y="2132856"/>
            <a:ext cx="2232248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15816" y="2708920"/>
            <a:ext cx="2304256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03848" y="3861048"/>
            <a:ext cx="216024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27784" y="5085184"/>
            <a:ext cx="259228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71800" y="5085184"/>
            <a:ext cx="259228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D7667D-2D59-49CE-9CB5-288977AA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5796" y="2967335"/>
            <a:ext cx="6452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Кто как летает?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733BC5-FEFB-431C-924D-38EAA58D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5"/>
            <a:ext cx="83529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Выбери:</a:t>
            </a: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Журавли, цапли и  гуси , утки, скворцы и  дрозды.</a:t>
            </a:r>
          </a:p>
          <a:p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Скученной стаей,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клином,шеренгой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линией или дугой.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357D33-4913-40C5-B2C0-1C33A402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84976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Журавли- клином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Цапли и гуси- шеренгой</a:t>
            </a:r>
          </a:p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Утки- линией или дугой</a:t>
            </a:r>
          </a:p>
          <a:p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Скворцы и дрозды- скученной стаей</a:t>
            </a:r>
          </a:p>
          <a:p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43C30-B0EC-4739-A82E-D17A7B4A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764704"/>
            <a:ext cx="47525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Кроссворд «Птицы лесопарка»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C3F12-9915-4608-89C1-AC56A48A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88" y="548677"/>
          <a:ext cx="6840763" cy="5544615"/>
        </p:xfrm>
        <a:graphic>
          <a:graphicData uri="http://schemas.openxmlformats.org/drawingml/2006/table">
            <a:tbl>
              <a:tblPr/>
              <a:tblGrid>
                <a:gridCol w="75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3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55313" marR="553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C3907D-9112-42D7-BB09-159CD5FC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горизонтали: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1.Эту птицу за красивый голос народ назвал малиновкой.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2.Журчит ручей, но не ручей, а значит, это голос чей?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Кто там, сидя на суку, говорит: «Ку-ку, ку-ку»?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вертикали: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1.У этой птички грудка красно-бурая, а «беретик»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голубинкой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Эта птичка с «горящим» хвостиком.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5.Как зовут одну из маленьких птичек-сестричек?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Эта красивая золотисто-желтая птица умеет мяукать.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B35D8-4F62-4D0C-8A91-8CE9011C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967335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Анаграмма</a:t>
            </a:r>
            <a:endParaRPr lang="ru-RU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05838-E0DC-4D95-9C09-9AB18409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2D364-FBDD-4A97-93A0-052B4A4C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04664"/>
            <a:ext cx="74168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Вставьте пропущенные гласные буквы, чтобы получилось слово-название птицы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5E1F92-4E1E-4219-8DD1-F40B832E8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2FDE9-B9D5-43B5-AE44-9CA1D40E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5" y="476672"/>
            <a:ext cx="72008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П_П_ЛЗ_НЬ</a:t>
            </a:r>
          </a:p>
          <a:p>
            <a:pPr algn="ctr"/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Г_Р_ХВ_СТК_</a:t>
            </a:r>
          </a:p>
          <a:p>
            <a:pPr algn="ctr"/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З_М_Р_Д_К</a:t>
            </a:r>
          </a:p>
          <a:p>
            <a:pPr algn="ctr"/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З_БЛ_К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E26CFE-B40C-40FB-B738-663EB18B8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684" y="1412776"/>
            <a:ext cx="70006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 </a:t>
            </a:r>
          </a:p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«Слова поломали»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B550F5-335B-46E4-A830-4F738B24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B42F18-F05F-4B50-94F2-07C09D90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71325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Переставьте буквы и получите название птицы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297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USER</cp:lastModifiedBy>
  <cp:revision>9</cp:revision>
  <dcterms:created xsi:type="dcterms:W3CDTF">2017-07-22T07:00:02Z</dcterms:created>
  <dcterms:modified xsi:type="dcterms:W3CDTF">2020-04-07T06:26:14Z</dcterms:modified>
</cp:coreProperties>
</file>