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81" r:id="rId4"/>
    <p:sldId id="283" r:id="rId5"/>
    <p:sldId id="282" r:id="rId6"/>
    <p:sldId id="284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5" r:id="rId31"/>
    <p:sldId id="286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4022" autoAdjust="0"/>
  </p:normalViewPr>
  <p:slideViewPr>
    <p:cSldViewPr snapToGrid="0">
      <p:cViewPr varScale="1">
        <p:scale>
          <a:sx n="49" d="100"/>
          <a:sy n="49" d="100"/>
        </p:scale>
        <p:origin x="-10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139FE-4609-4F34-8AE8-92F75839BEE2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A8E3C3-6DFE-4D7D-AADD-FB8EE2AB37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A8E3C3-6DFE-4D7D-AADD-FB8EE2AB37A7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4494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00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0739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2817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9282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968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5192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52491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904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145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4293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AD2F0-B302-41D1-94D8-112C9319BABA}" type="datetimeFigureOut">
              <a:rPr lang="ru-RU" smtClean="0"/>
              <a:pPr/>
              <a:t>24.03.2015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BFF89-DEC2-457B-928D-2BE9FF2203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13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media" Target="../media/media1.WAV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media1.WAV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gif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677534"/>
            <a:ext cx="9144000" cy="506412"/>
          </a:xfrm>
        </p:spPr>
        <p:txBody>
          <a:bodyPr>
            <a:no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 знаки дорожного движения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9240" y="3057208"/>
            <a:ext cx="9144000" cy="2564082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 -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часть Таблицы Умножения: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Пешехода надо уважать,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него не надо наезжать. </a:t>
            </a:r>
          </a:p>
        </p:txBody>
      </p:sp>
      <p:pic>
        <p:nvPicPr>
          <p:cNvPr id="4" name="Рисунок 3" descr="http://mashintop.ru/uploads/attachments/zdd/2015-02-11/1489892556/small/1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5072" y="4570094"/>
            <a:ext cx="1614488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shintop.ru/uploads/attachments/zdd/2015-02-17/457401999/small/1_1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792" y="4189094"/>
            <a:ext cx="1492568" cy="132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shintop.ru/uploads/attachments/zdd/2015-02-17/758661262/small/1_12_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2080" y="5440680"/>
            <a:ext cx="1340167" cy="120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150899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ВИЖЕНИЕ МЕХАНИЧЕСКИХ ТРАНСПОРТНЫХ СРЕДСТВ ЗАПРЕЩЕ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13" y="3844927"/>
            <a:ext cx="2417762" cy="24177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223839" y="684550"/>
            <a:ext cx="895350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этот знак висит –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Тихо </a:t>
            </a: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транспорт не шумит.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 он движение –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Всех </a:t>
            </a: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 без исключения.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solidFill>
                <a:srgbClr val="2A2A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5916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етские стихи про знаки ПДД - АВТОЗАПРАВОЧНАЯ СТАНЦ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9789" y="3523057"/>
            <a:ext cx="1941512" cy="27539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650" y="557213"/>
            <a:ext cx="872966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Машинам тоже надо кушать-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Бензином, газом заправлять.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то не будет ездить, слушать,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топлива начнут чихать.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доктора рецепт и справка,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Тут не помогут, не спасут.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Спасение – АЗС – заправка,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Зальют бензин Вам только тут.</a:t>
            </a:r>
          </a:p>
        </p:txBody>
      </p:sp>
    </p:spTree>
    <p:extLst>
      <p:ext uri="{BB962C8B-B14F-4D97-AF65-F5344CB8AC3E}">
        <p14:creationId xmlns="" xmlns:p14="http://schemas.microsoft.com/office/powerpoint/2010/main" val="27658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Велосипедная дорожка Стихи для детского са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862" y="3773488"/>
            <a:ext cx="2503488" cy="2503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925" y="671513"/>
            <a:ext cx="82153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Велосипедная дорожка</a:t>
            </a:r>
            <a:b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Обгоняй Максим Сережку.</a:t>
            </a:r>
            <a:b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Вам никто не помешает –</a:t>
            </a:r>
            <a:b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все дети знают.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937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Стишок про знак ПДД - КРУГОВОЕ ДВИ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588" y="3873500"/>
            <a:ext cx="2474913" cy="247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913" y="400050"/>
            <a:ext cx="855821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Закрутилась голова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круговом движении.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Разыгралась детвора - 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парке развлечения.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водитель не играет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круговом движении,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по стрелкам продолжает – 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вождения.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90843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Стихи про знак ПДД ДВИЖЕНИЕ МОТОЦИКЛОВ ЗАПРЕЩЕ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687762"/>
            <a:ext cx="2703512" cy="27035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3" y="500063"/>
            <a:ext cx="77581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Лето, солнце, улица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 очках – не жмурятся.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Байкеры, шумят моторы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Они едут на просторы.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висит – в пути преграда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Объезжать дорогу надо.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2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ПДД зна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563" y="3236913"/>
            <a:ext cx="2541587" cy="25415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00113" y="357188"/>
            <a:ext cx="78867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рекомендательный –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не строгий, но влиятельный.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вам рекомендуют,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точно не впустую.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увидел - соблюдай,</a:t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дороги уважай.</a:t>
            </a:r>
          </a:p>
        </p:txBody>
      </p:sp>
    </p:spTree>
    <p:extLst>
      <p:ext uri="{BB962C8B-B14F-4D97-AF65-F5344CB8AC3E}">
        <p14:creationId xmlns="" xmlns:p14="http://schemas.microsoft.com/office/powerpoint/2010/main" val="236032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знак  «ДВИЖЕНИЕ НА ВЕЛОСИПЕДАХ ЗАПРЕЩЕНО»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725" y="4680228"/>
            <a:ext cx="2560638" cy="19204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337" y="432911"/>
            <a:ext cx="805338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рожденья подарили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Скоростной велосипед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Научили, объяснили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Ездить там, где знака нет.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(Означающий запрет)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9194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Знак пешеходный переход стихотворение для водителе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3594099"/>
            <a:ext cx="1905000" cy="189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57226" y="528549"/>
            <a:ext cx="93583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водитель знал заранее –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его предупреждает.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Вдвое обостри внимание –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 не пострадает.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13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Пешеходный 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12" y="4071938"/>
            <a:ext cx="2762251" cy="2071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90550" y="514262"/>
            <a:ext cx="84375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дороги в домике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сада и крылечка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Проживают гномики, 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Два славных человечка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4413" y="4586288"/>
            <a:ext cx="7258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Пешеходный светофор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099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ВИЖЕНИЕ ПЕШЕХОДОВ ЗАПРЕЩЕ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8338" y="3402014"/>
            <a:ext cx="2189162" cy="21891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4788" y="247173"/>
            <a:ext cx="901065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Машины, машины, одна за другой,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«зебры» и нет светофора.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вздумай бежать на ту сторону. Стой!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рисковать из-за спора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(Бравада – не выигрыш спора).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263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7803_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188914"/>
            <a:ext cx="2376487" cy="1589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47631bi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4076700"/>
            <a:ext cx="2520951" cy="16906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motor_max_250_002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208" b="27333"/>
          <a:stretch>
            <a:fillRect/>
          </a:stretch>
        </p:blipFill>
        <p:spPr bwMode="auto">
          <a:xfrm rot="376049">
            <a:off x="6672263" y="4508501"/>
            <a:ext cx="3810000" cy="16557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 descr="ZP319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60351"/>
            <a:ext cx="2665413" cy="1998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ZP3299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7" y="1700214"/>
            <a:ext cx="2922588" cy="24272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303839" y="692150"/>
            <a:ext cx="1152525" cy="3168650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808664" y="3860801"/>
            <a:ext cx="142875" cy="504825"/>
          </a:xfrm>
          <a:prstGeom prst="rect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5375276" y="765176"/>
            <a:ext cx="1008063" cy="1008063"/>
          </a:xfrm>
          <a:prstGeom prst="ellipse">
            <a:avLst/>
          </a:prstGeom>
          <a:gradFill rotWithShape="1">
            <a:gsLst>
              <a:gs pos="0">
                <a:srgbClr val="FF0000"/>
              </a:gs>
              <a:gs pos="100000">
                <a:srgbClr val="FF00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0" name="Oval 20"/>
          <p:cNvSpPr>
            <a:spLocks noChangeArrowheads="1"/>
          </p:cNvSpPr>
          <p:nvPr/>
        </p:nvSpPr>
        <p:spPr bwMode="auto">
          <a:xfrm>
            <a:off x="5375276" y="1773238"/>
            <a:ext cx="1008063" cy="1008062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141" name="Oval 21"/>
          <p:cNvSpPr>
            <a:spLocks noChangeArrowheads="1"/>
          </p:cNvSpPr>
          <p:nvPr/>
        </p:nvSpPr>
        <p:spPr bwMode="auto">
          <a:xfrm>
            <a:off x="5375276" y="2781301"/>
            <a:ext cx="1008063" cy="1008063"/>
          </a:xfrm>
          <a:prstGeom prst="ellipse">
            <a:avLst/>
          </a:prstGeom>
          <a:gradFill rotWithShape="1">
            <a:gsLst>
              <a:gs pos="0">
                <a:srgbClr val="00FF00"/>
              </a:gs>
              <a:gs pos="100000">
                <a:srgbClr val="00FF00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5144" name="Picture 24">
            <a:hlinkClick r:id="" action="ppaction://media"/>
          </p:cNvPr>
          <p:cNvPicPr>
            <a:picLocks noChangeAspect="1" noChangeArrowheads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8"/>
              </p:ext>
            </p:extLst>
          </p:nvPr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6104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1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07407E-6 L 1.09462 0.66157 " pathEditMode="relative" ptsTypes="AA">
                                      <p:cBhvr>
                                        <p:cTn id="11" dur="5000" fill="hold"/>
                                        <p:tgtEl>
                                          <p:spTgt spid="5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0.06852 L -1.00364 0.0581 " pathEditMode="relative" ptsTypes="AA">
                                      <p:cBhvr>
                                        <p:cTn id="17" dur="3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-0.02129 L -1.08264 0.26227 " pathEditMode="relative" ptsTypes="AA">
                                      <p:cBhvr>
                                        <p:cTn id="23" dur="5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38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1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10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493 0.09629 L 1.30503 0.24329 " pathEditMode="relative" ptsTypes="AA">
                                      <p:cBhvr>
                                        <p:cTn id="65" dur="5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31 -0.00069 L 1.48837 0.02107 " pathEditMode="relative" rAng="0" ptsTypes="AA">
                                      <p:cBhvr>
                                        <p:cTn id="71" dur="5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625" y="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44"/>
                </p:tgtEl>
              </p:cMediaNode>
            </p:audio>
          </p:childTnLst>
        </p:cTn>
      </p:par>
    </p:tnLst>
    <p:bldLst>
      <p:bldP spid="5137" grpId="0" animBg="1"/>
      <p:bldP spid="5138" grpId="0" animBg="1"/>
      <p:bldP spid="5139" grpId="0" animBg="1"/>
      <p:bldP spid="5139" grpId="1" animBg="1"/>
      <p:bldP spid="5139" grpId="2" animBg="1"/>
      <p:bldP spid="5140" grpId="0" animBg="1"/>
      <p:bldP spid="5140" grpId="1" animBg="1"/>
      <p:bldP spid="5140" grpId="2" animBg="1"/>
      <p:bldP spid="514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Знак - ДВИЖЕНИЕ ПРЯМО И НАПРАВ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748" y="4557712"/>
            <a:ext cx="2719040" cy="18081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7699" y="399961"/>
            <a:ext cx="773906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 дорогою следи» - 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Отвлекла реклама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«Указатель впереди –</a:t>
            </a: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Вправо или прямо».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641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ВИЖЕНИЕ БЕЗ ОСТАНОВКИ ЗАПРЕЩЕНО - Стихотворение для детского сад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638" y="37576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128" y="735955"/>
            <a:ext cx="8822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Стоп на знаке. В чем тут дело?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 шофер умело,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глуши мотор, замри,</a:t>
            </a:r>
            <a:b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2A2A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 порядке? Дальше жми.</a:t>
            </a:r>
          </a:p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421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Знак ПДД - Дет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329" y="3541884"/>
            <a:ext cx="2615746" cy="22887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786" y="702129"/>
            <a:ext cx="796834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важный знак,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висит не просто так.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Будь внимательней, шофер!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Рядом садик, школьный двор.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04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тихи про знак - ЖИЛАЯ ЗОН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086" y="3674306"/>
            <a:ext cx="1917700" cy="2574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4786" y="636814"/>
            <a:ext cx="88990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Площадка детская у дома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Правилам – жилая зона.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Подскажет знак водителю –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дворе будь бдительным,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Едешь тихо, осторожно,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Припаркуйся, там, где можно.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66275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Стихи про знак - Пересечение с велосипедной дорожк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060" y="380455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614" y="707571"/>
            <a:ext cx="927462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пересечения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велодорожкой.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Добавьте внимания</a:t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бы немножко.</a:t>
            </a:r>
          </a:p>
        </p:txBody>
      </p:sp>
    </p:spTree>
    <p:extLst>
      <p:ext uri="{BB962C8B-B14F-4D97-AF65-F5344CB8AC3E}">
        <p14:creationId xmlns="" xmlns:p14="http://schemas.microsoft.com/office/powerpoint/2010/main" val="2746720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Стихи про знак ДВИЖЕНИЕ ЗАПРЕЩЕН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873" y="3991883"/>
            <a:ext cx="2272846" cy="2272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0486" y="424543"/>
            <a:ext cx="86541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Круглый знак, похож на мяч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движение запрещает.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успеет тот на матч,</a:t>
            </a:r>
            <a:b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запреты нарушает.</a:t>
            </a:r>
          </a:p>
        </p:txBody>
      </p:sp>
    </p:spTree>
    <p:extLst>
      <p:ext uri="{BB962C8B-B14F-4D97-AF65-F5344CB8AC3E}">
        <p14:creationId xmlns="" xmlns:p14="http://schemas.microsoft.com/office/powerpoint/2010/main" val="2918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Знак КИРПИ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529" y="3926843"/>
            <a:ext cx="2223860" cy="21460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7829" y="506186"/>
            <a:ext cx="889907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Тормози водитель. Стой!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- запрет перед тобой.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строгий этот знак, 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не въехал ты впросак.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знак ты соблюдать,</a:t>
            </a:r>
            <a:b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«Под кирпич» не заезжать.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472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Стихи о ПД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1" y="4131753"/>
            <a:ext cx="2501447" cy="21887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930" y="489857"/>
            <a:ext cx="92583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друга пешехода в любое время года.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свет — твой первый друг —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Деловито строгий.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он зажёгся вдруг —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пути дороги.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Жёлтый свет — твой друг второй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Даёт совет толковый: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Стой! Внимание утрой!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Жди сигналов новых!</a:t>
            </a:r>
          </a:p>
        </p:txBody>
      </p:sp>
    </p:spTree>
    <p:extLst>
      <p:ext uri="{BB962C8B-B14F-4D97-AF65-F5344CB8AC3E}">
        <p14:creationId xmlns="" xmlns:p14="http://schemas.microsoft.com/office/powerpoint/2010/main" val="3175495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Стихи на тему ПДД - Светофор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614" y="3779610"/>
            <a:ext cx="2517775" cy="2517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3529" y="440871"/>
            <a:ext cx="86868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Стоп, машина! Стоп, мотор! Тормози скорей, Шофёр!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глаз Глядит в упор - Это строгий Светофор.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он грозный Напускает, Дальше ехать Не пускает...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Обождал шофёр Немножко, Снова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выглянул В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окошко.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На этот раз Показал Зелёный глаз,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Подмигнул И говорит: «Ехать можно, Путь открыт!»</a:t>
            </a:r>
          </a:p>
        </p:txBody>
      </p:sp>
    </p:spTree>
    <p:extLst>
      <p:ext uri="{BB962C8B-B14F-4D97-AF65-F5344CB8AC3E}">
        <p14:creationId xmlns="" xmlns:p14="http://schemas.microsoft.com/office/powerpoint/2010/main" val="109225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авила дорожного движения для школьников / МБОУ &quot;Орининская СОШ&quot; Моргаушского района / Портал образования ЧР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62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248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230" y="691553"/>
            <a:ext cx="11348356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 на дорогах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Гибнут тысячи людей,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ними погибает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маленьких детей!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на дороге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важно соблюдать,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этого неплохо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ПДД нам изучать!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1-tub-ru.yandex.net/i?id=ff8fadb0af478eb6f44302cf77b28fa4-127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8720" y="1691640"/>
            <a:ext cx="194881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362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7891" y="762978"/>
            <a:ext cx="119562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Спасибо за внимание</a:t>
            </a:r>
            <a:endParaRPr lang="ru-RU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3" name="Рисунок 2" descr="http://im2-tub-ru.yandex.net/i?id=7b8421e80040d87b187efe796b859d28-27-144&amp;n=21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611" y="3081655"/>
            <a:ext cx="3552825" cy="34378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6959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586" y="587829"/>
            <a:ext cx="1165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приготовила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квалификационной категории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 48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Часовникова Ирина Константиновна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29" y="2302329"/>
            <a:ext cx="10923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Использованы стихи разных авторов из сети Интернет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8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957" y="292970"/>
            <a:ext cx="11756572" cy="10248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Голые факты, цифры сухие.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Где-то кого-то не стало – погиб.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ж, так бывает, но мы-то живые!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почему? Да ловчее мы их!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увернемся! Мы рассчитаем!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 проедет большой грузовик.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Трудно! Опасно! Да мы это знаем!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 такой жизни давно уж привык!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Нет! Не получится вам увернуться!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Рано иль поздно, но будешь в беде!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Можешь запнуться! Можешь споткнуться!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Остановись! Изучи ПДД! 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ashintop.ru/uploads/attachments/zdd/2015-02-17/205561469/small/3_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84080" y="4312920"/>
            <a:ext cx="1553527" cy="144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7826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587" y="423599"/>
            <a:ext cx="1174024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Светофоры и разметки,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Знаки разные везде,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Получаем мы отметки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их знанье в дневнике!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часто переходят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Даже, если красный свет!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Неужели не доходит,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сейчас прохода нет!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дорожный означает,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нам делать и когда,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 их соблюдаем -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застанет нас беда! 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mashintop.ru/uploads/attachments/zdd/2015-02-17/816873649/small/2_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28910" y="468630"/>
            <a:ext cx="1283970" cy="1223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ashintop.ru/uploads/attachments/zdd/2015-02-17/046132025/small/3_17_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53712" y="2728912"/>
            <a:ext cx="1111568" cy="106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shintop.ru/uploads/attachments/zdd/2015-02-17/1350486539/small/3_27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4352" y="381952"/>
            <a:ext cx="1279208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shintop.ru/uploads/attachments/zdd/2015-02-17/1708275751/small/3_28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2720" y="4923472"/>
            <a:ext cx="1065847" cy="1050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shintop.ru/uploads/attachments/zdd/2015-02-17/412287230/small/3_26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39752" y="641032"/>
            <a:ext cx="1431608" cy="118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mashintop.ru/uploads/attachments/zdd/2015-02-17/1147424491/small/1_18.gif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04872" y="2924174"/>
            <a:ext cx="1248728" cy="105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1-tub-ru.yandex.net/i?id=6f2721bcc51b9a7bfe6179f5a3ddd84f-111-144&amp;n=21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41745" y="5122545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im3-tub-ru.yandex.net/i?id=43103c8c578bbcac10aad6037514e050-23-144&amp;n=2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91100" y="3019425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076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3529" y="536139"/>
            <a:ext cx="114626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эти вас защищают!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Ваше здоровье и жизнь берегут!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 себя, объясняют.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не попасть на дороге в беду.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мире, где вы живете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Достойны вашего уважения!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Мамы и папы! Дяди и тети! 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Соблюдайте правила дорожного движения! </a:t>
            </a:r>
            <a:endParaRPr lang="ru-RU" sz="40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изучайте дорожные знаки!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im3-tub-ru.yandex.net/i?id=f73dc9ff2a67c26e4e8ca163bc2e5718-119-144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59452" y="550545"/>
            <a:ext cx="1019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mashintop.ru/uploads/attachments/zdd/2015-02-17/926669410/small/4_1_4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9112" y="1113472"/>
            <a:ext cx="1218248" cy="111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shintop.ru/uploads/attachments/zdd/2015-02-17/1738203006/small/4_1_6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1712" y="2332672"/>
            <a:ext cx="1111568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ashintop.ru/uploads/attachments/zdd/2015-02-17/1456322371/small/3_19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32720" y="5090160"/>
            <a:ext cx="1187767" cy="112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mashintop.ru/uploads/attachments/zdd/2015-02-17/730426693/small/3_24.gif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46720" y="3307080"/>
            <a:ext cx="1172527" cy="115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02529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825" y="732707"/>
            <a:ext cx="7981950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 вежливый, и строгий,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известен на весь мир,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Он на улице широкой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Самый главный командир</a:t>
            </a:r>
            <a:endParaRPr lang="ru-RU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Сценарий непосредственно образовательной деятельности в подготовительной группе по пдд с использованием конструктора лего учител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2486026"/>
            <a:ext cx="2838450" cy="39862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24742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yslogan.ru/uploads/posts/2014-08/1408961110_2014-08-25_140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80" y="3443289"/>
            <a:ext cx="3342784" cy="27574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71525" y="557213"/>
            <a:ext cx="69723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Ремонтировать шоссе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обязательно!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Вас просит,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все ехали внимательно!</a:t>
            </a:r>
          </a:p>
        </p:txBody>
      </p:sp>
    </p:spTree>
    <p:extLst>
      <p:ext uri="{BB962C8B-B14F-4D97-AF65-F5344CB8AC3E}">
        <p14:creationId xmlns="" xmlns:p14="http://schemas.microsoft.com/office/powerpoint/2010/main" val="306946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ереход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075" y="4557713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625" y="471488"/>
            <a:ext cx="82438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всем должно быть ясно!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тем, кто ходит в ясли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Всем, кто в городе живет: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Переходы не рискованны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там, где нарисованы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Шашек белые квадраты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стрелке "Переход".</a:t>
            </a:r>
          </a:p>
        </p:txBody>
      </p:sp>
    </p:spTree>
    <p:extLst>
      <p:ext uri="{BB962C8B-B14F-4D97-AF65-F5344CB8AC3E}">
        <p14:creationId xmlns="" xmlns:p14="http://schemas.microsoft.com/office/powerpoint/2010/main" val="46331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184</Words>
  <Application>Microsoft Office PowerPoint</Application>
  <PresentationFormat>Произвольный</PresentationFormat>
  <Paragraphs>45</Paragraphs>
  <Slides>31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Изучаем знаки дорожного движения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ПДД</dc:title>
  <dc:creator>Ирина Константиновна Часовникова</dc:creator>
  <cp:lastModifiedBy>Администрация</cp:lastModifiedBy>
  <cp:revision>18</cp:revision>
  <dcterms:created xsi:type="dcterms:W3CDTF">2015-03-23T10:00:16Z</dcterms:created>
  <dcterms:modified xsi:type="dcterms:W3CDTF">2015-03-24T03:01:41Z</dcterms:modified>
</cp:coreProperties>
</file>