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6" r:id="rId8"/>
    <p:sldId id="267" r:id="rId9"/>
    <p:sldId id="259" r:id="rId10"/>
    <p:sldId id="268" r:id="rId11"/>
    <p:sldId id="269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B75E-10D5-43DA-AEFD-3D9A8880F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B290A-A1B7-4ED0-9775-153DADCD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42886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Картина - натюрморт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752600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www.narvalib.ee/images/pali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07196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23872" y="15240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Натюрморты по насыщенности цвета могут быть: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85789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Винсент Ван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(Нидерланды, 1888)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85789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Жозеф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Байль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(Франция, 1887))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1357298"/>
            <a:ext cx="16357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нежные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357298"/>
            <a:ext cx="12490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яркие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99274928_4000579_twelvesun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40"/>
            <a:ext cx="2922384" cy="3733806"/>
          </a:xfrm>
          <a:prstGeom prst="rect">
            <a:avLst/>
          </a:prstGeom>
        </p:spPr>
      </p:pic>
      <p:pic>
        <p:nvPicPr>
          <p:cNvPr id="10" name="Рисунок 9" descr="2_1887_Натюрморт с графином, вилкой и ложкой (Still Life With A Decanter And Travel Fork And Spoon)_33 х 24.2_х.,м._Частное собр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000240"/>
            <a:ext cx="2804165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Творческая работа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Подумайте, что будете изображать.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Какое настроение будет у вашей работы? Подберите палитру красок в соответствии с выбранным настроением.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0306"/>
            <a:ext cx="5072098" cy="367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каком жанре изобразительного искусства мы сегодня говорили?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142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Итог урока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643182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изображается на натюрмортах?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8619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виды натюрморта существуют?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http://svistanet.com/hudozhniki-i-art-proekty/kartini-i-zhivopis/natyurmort-dlya-xoroshego-nastroeniya.html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http://vechnost7.blogspot.ru/2015/01/pieter-claesz-1596-1661.html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78605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https://ru.wikipedia.org/wiki/</a:t>
            </a:r>
            <a:r>
              <a:rPr lang="ru-RU" dirty="0" smtClean="0"/>
              <a:t>Голландский натюрморт</a:t>
            </a:r>
            <a:r>
              <a:rPr lang="en-US" dirty="0" smtClean="0"/>
              <a:t>_XVII_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0043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http://nevsepic.com.ua/art-i-risovanaya-grafika/1636-alfred-arthur-brunel-de-neuville-1851-1941-77-rabot.html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0057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http://festival.1september.ru/articles/313636/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Используемые источники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086.jpg"/>
          <p:cNvPicPr>
            <a:picLocks noChangeAspect="1"/>
          </p:cNvPicPr>
          <p:nvPr/>
        </p:nvPicPr>
        <p:blipFill>
          <a:blip r:embed="rId2" cstate="print">
            <a:lum bright="6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604" y="142852"/>
            <a:ext cx="5934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Повторение пройденного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92867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 на картине,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Нарисована река,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Живописные долины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 дремучие леса,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Белокурые берёзки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Или старый крепкий дуб,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Или вьюга, или ливень,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Или солнечный денёк.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Нарисованным быть может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Или север, или юг,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 любое время года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Мы в картине разглядим.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Не задумываясь, скажем: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Называется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500702"/>
            <a:ext cx="37862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пейзажем!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8" descr="&amp;ncy;&amp;acy;&amp;tcy;&amp;yucy;&amp;rcy;&amp;mcy;&amp;ocy;&amp;rcy;&amp;tcy;&amp;ycy; &amp;scy;&amp;ocy;&amp;vcy;&amp;rcy;&amp;iecy;&amp;mcy;&amp;iecy;&amp;ncy;&amp;ncy;&amp;ycy;&amp;khcy; &amp;khcy;&amp;ucy;&amp;dcy;&amp;ocy;&amp;zhcy;&amp;ncy;&amp;icy;&amp;kcy;&amp;ocy;&amp;vcy; - &amp;Icy;&amp;ncy;&amp;fcy;&amp;ocy;&amp;rcy;&amp;m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AutoShape 10" descr="&amp;ncy;&amp;acy;&amp;tcy;&amp;yucy;&amp;rcy;&amp;mcy;&amp;ocy;&amp;rcy;&amp;tcy;&amp;ycy; &amp;scy;&amp;ocy;&amp;vcy;&amp;rcy;&amp;iecy;&amp;mcy;&amp;iecy;&amp;ncy;&amp;ncy;&amp;ycy;&amp;khcy; &amp;khcy;&amp;ucy;&amp;dcy;&amp;ocy;&amp;zhcy;&amp;ncy;&amp;icy;&amp;kcy;&amp;ocy;&amp;vcy; - &amp;Icy;&amp;ncy;&amp;fcy;&amp;ocy;&amp;rcy;&amp;m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AutoShape 12" descr="&amp;ncy;&amp;acy;&amp;tcy;&amp;yucy;&amp;rcy;&amp;mcy;&amp;ocy;&amp;rcy;&amp;tcy;&amp;ycy; &amp;scy;&amp;ocy;&amp;vcy;&amp;rcy;&amp;iecy;&amp;mcy;&amp;iecy;&amp;ncy;&amp;ncy;&amp;ycy;&amp;khcy; &amp;khcy;&amp;ucy;&amp;dcy;&amp;ocy;&amp;zhcy;&amp;ncy;&amp;icy;&amp;kcy;&amp;ocy;&amp;vcy; - &amp;Icy;&amp;ncy;&amp;fcy;&amp;ocy;&amp;rcy;&amp;m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7886700" cy="255587"/>
          </a:xfrm>
        </p:spPr>
        <p:txBody>
          <a:bodyPr>
            <a:normAutofit fontScale="90000"/>
          </a:bodyPr>
          <a:lstStyle/>
          <a:p>
            <a:r>
              <a:rPr lang="ru-RU" smtClean="0"/>
              <a:t>                </a:t>
            </a:r>
          </a:p>
        </p:txBody>
      </p:sp>
      <p:sp>
        <p:nvSpPr>
          <p:cNvPr id="4106" name="Текст 9"/>
          <p:cNvSpPr>
            <a:spLocks noGrp="1"/>
          </p:cNvSpPr>
          <p:nvPr>
            <p:ph type="body" idx="4294967295"/>
          </p:nvPr>
        </p:nvSpPr>
        <p:spPr>
          <a:xfrm>
            <a:off x="1857356" y="428604"/>
            <a:ext cx="5357818" cy="6985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изображено на картинах?</a:t>
            </a:r>
          </a:p>
        </p:txBody>
      </p:sp>
      <p:pic>
        <p:nvPicPr>
          <p:cNvPr id="11" name="Рисунок 10" descr="natyurmort-s-cvetami-01-e14098312134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14488"/>
            <a:ext cx="4445031" cy="4000528"/>
          </a:xfrm>
          <a:prstGeom prst="rect">
            <a:avLst/>
          </a:prstGeom>
        </p:spPr>
      </p:pic>
      <p:pic>
        <p:nvPicPr>
          <p:cNvPr id="12" name="Рисунок 11" descr="natyurmort-s-cvetami-10-e14098318403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14488"/>
            <a:ext cx="4213440" cy="3995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still-life.jpg"/>
          <p:cNvPicPr>
            <a:picLocks noChangeAspect="1"/>
          </p:cNvPicPr>
          <p:nvPr/>
        </p:nvPicPr>
        <p:blipFill>
          <a:blip r:embed="rId2">
            <a:lum bright="45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42844" y="809626"/>
            <a:ext cx="8786874" cy="44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Если видишь на картине, чудо-вазу на столе,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В ней стоит букет красивых, белоснежных хризантем,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Стоит множество посуды, и стеклянной, и простой,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Может чашка или блюдце, с золоченою каймой.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А ещё и так бывает, нарисована там дичь,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В завершение положим, спелых персиков и слив.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А ещё в картине может, нарисованным быть торт.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И поэтому картина, назовётся –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4500570"/>
            <a:ext cx="401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натюрморт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такое натюрморт?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00108"/>
            <a:ext cx="8858312" cy="785818"/>
          </a:xfrm>
        </p:spPr>
        <p:txBody>
          <a:bodyPr>
            <a:normAutofit/>
          </a:bodyPr>
          <a:lstStyle/>
          <a:p>
            <a:pPr indent="1905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Натюрморт (от франц.- «мертвая натура»)-это изображение неодушевленных предметов, объединенных в одну композицию. </a:t>
            </a:r>
          </a:p>
        </p:txBody>
      </p:sp>
      <p:pic>
        <p:nvPicPr>
          <p:cNvPr id="4" name="Рисунок 3" descr="1654_Натюрморт с ветчиной, рёмером, хлебом, сельдью и др объектами_56.5 х 81_д.,м._Частное собр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00240"/>
            <a:ext cx="6021203" cy="4214842"/>
          </a:xfrm>
          <a:prstGeom prst="rect">
            <a:avLst/>
          </a:prstGeom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2643174" y="6286520"/>
            <a:ext cx="3500430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Питер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Клас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(Голландия).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Впервые жанр натюрморта появился в Голландии в 17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веке. Изображённые на картинах фрукты</a:t>
            </a:r>
            <a:r>
              <a:rPr lang="ru-RU" dirty="0">
                <a:latin typeface="Arial" pitchFamily="34" charset="0"/>
                <a:cs typeface="Arial" pitchFamily="34" charset="0"/>
              </a:rPr>
              <a:t>, овощи,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продукты питания подчеркивали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изобилие,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богатство страны.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Постепенно жанр натюрморта полюбился художникам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других стран.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71472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В какой стране впервые появился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натюрморт?</a:t>
            </a:r>
          </a:p>
        </p:txBody>
      </p:sp>
      <p:pic>
        <p:nvPicPr>
          <p:cNvPr id="4" name="Рисунок 3" descr="300px-Nicolaes_Gillis_16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643182"/>
            <a:ext cx="4533566" cy="3143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5857892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Николас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Галлис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(Голландия)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310589857_still-life-of-fruit.jpeg"/>
          <p:cNvPicPr>
            <a:picLocks noChangeAspect="1"/>
          </p:cNvPicPr>
          <p:nvPr/>
        </p:nvPicPr>
        <p:blipFill>
          <a:blip r:embed="rId3"/>
          <a:srcRect t="9500" b="9500"/>
          <a:stretch>
            <a:fillRect/>
          </a:stretch>
        </p:blipFill>
        <p:spPr>
          <a:xfrm>
            <a:off x="4929190" y="2643183"/>
            <a:ext cx="4048120" cy="3143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4844" y="5857892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Альфред-Артур </a:t>
            </a:r>
            <a:r>
              <a:rPr lang="ru-RU" sz="2000" dirty="0" err="1"/>
              <a:t>Брюнель</a:t>
            </a:r>
            <a:r>
              <a:rPr lang="ru-RU" sz="2000" dirty="0"/>
              <a:t> де </a:t>
            </a:r>
            <a:r>
              <a:rPr lang="ru-RU" sz="2000" dirty="0" err="1" smtClean="0"/>
              <a:t>Нёвиль</a:t>
            </a:r>
            <a:r>
              <a:rPr lang="ru-RU" sz="2000" dirty="0" smtClean="0"/>
              <a:t> (Франция)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Жан Батист Симеон Шарден - «Натюрморт с атрибутами искусств» (1766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705491" cy="4468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258888" y="5949950"/>
            <a:ext cx="7469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Жан </a:t>
            </a:r>
            <a:r>
              <a:rPr lang="ru-RU" dirty="0">
                <a:latin typeface="Arial" pitchFamily="34" charset="0"/>
                <a:cs typeface="Arial" pitchFamily="34" charset="0"/>
              </a:rPr>
              <a:t>Батист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Симеон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Шарден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dirty="0">
                <a:latin typeface="Arial" pitchFamily="34" charset="0"/>
                <a:cs typeface="Arial" pitchFamily="34" charset="0"/>
              </a:rPr>
              <a:t>Натюрморт с атрибутами искусств» (1766)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8882034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Изображённые предметы рассказывают о своем хозяине, о времени, в котором он живет, о его настроении и интересах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258888" y="5949950"/>
            <a:ext cx="7469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Афонина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«Вербы» </a:t>
            </a:r>
            <a:r>
              <a:rPr lang="ru-RU" dirty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1964)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8882034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Изображённые предметы рассказывают о своем хозяине, о времени, в котором он живет, о его настроении и интересах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pic>
        <p:nvPicPr>
          <p:cNvPr id="5" name="Рисунок 4" descr="Afonina-Taisia-Still-life-with-Pussy-Willows-per02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428736"/>
            <a:ext cx="3305257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23872" y="15240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Натюрморты по настроению могут быть: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Рисунок 2" descr="Mashkov_II-Naturmort-s-parchoy-1917-GRM-575x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3116"/>
            <a:ext cx="4214842" cy="35917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5857892"/>
            <a:ext cx="3991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Машков И.И. 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(Россия)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775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3116"/>
            <a:ext cx="3357586" cy="36099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0694" y="5857892"/>
            <a:ext cx="327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Колпакова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В. 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(Россия)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1357298"/>
            <a:ext cx="17920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грустные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357298"/>
            <a:ext cx="2117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радостные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288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Картина - натюрморт</vt:lpstr>
      <vt:lpstr>Презентация PowerPoint</vt:lpstr>
      <vt:lpstr>                </vt:lpstr>
      <vt:lpstr>Презентация PowerPoint</vt:lpstr>
      <vt:lpstr>Что такое натюрморт?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Картина - натюрморт</dc:title>
  <dc:creator>Любовь Елфимова</dc:creator>
  <cp:lastModifiedBy>лена</cp:lastModifiedBy>
  <cp:revision>26</cp:revision>
  <dcterms:created xsi:type="dcterms:W3CDTF">2017-04-05T15:55:10Z</dcterms:created>
  <dcterms:modified xsi:type="dcterms:W3CDTF">2020-04-13T08:50:59Z</dcterms:modified>
</cp:coreProperties>
</file>