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16" r:id="rId3"/>
    <p:sldId id="318" r:id="rId4"/>
    <p:sldId id="315" r:id="rId5"/>
    <p:sldId id="292" r:id="rId6"/>
    <p:sldId id="293" r:id="rId7"/>
    <p:sldId id="294" r:id="rId8"/>
    <p:sldId id="296" r:id="rId9"/>
    <p:sldId id="297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89" r:id="rId25"/>
    <p:sldId id="31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3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58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4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4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77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13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34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72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8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7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2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6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6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2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C8B967-18B5-428F-AB87-6F03A39B931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7564B-D1A6-4F58-9544-0F5A9C67A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182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9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7F0785B3-FFE5-43DC-93EB-7AFB5822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5800" y="2284414"/>
            <a:ext cx="4073568" cy="45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6429D5DA-42F4-4A90-A0A7-262AC608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706" y="0"/>
            <a:ext cx="5209424" cy="56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9F451-5289-4DC4-8D17-AE4B9FD6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451" y="2333295"/>
            <a:ext cx="6552479" cy="140053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           </a:t>
            </a:r>
            <a:r>
              <a:rPr lang="ru-RU" sz="4400" b="1" i="1" dirty="0">
                <a:solidFill>
                  <a:srgbClr val="002060"/>
                </a:solidFill>
              </a:rPr>
              <a:t>КРОССВОРД</a:t>
            </a:r>
            <a:br>
              <a:rPr lang="ru-RU" sz="4400" b="1" dirty="0">
                <a:solidFill>
                  <a:srgbClr val="002060"/>
                </a:solidFill>
              </a:rPr>
            </a:br>
            <a:r>
              <a:rPr lang="ru-RU" sz="4400" b="1" dirty="0">
                <a:solidFill>
                  <a:srgbClr val="002060"/>
                </a:solidFill>
              </a:rPr>
              <a:t>         «СВИТ ДИЗАЙН»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023A50F-896D-4E28-B78C-70FF3217240D}"/>
              </a:ext>
            </a:extLst>
          </p:cNvPr>
          <p:cNvSpPr/>
          <p:nvPr/>
        </p:nvSpPr>
        <p:spPr>
          <a:xfrm>
            <a:off x="3301402" y="5051458"/>
            <a:ext cx="59830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ОБЪЕДИНЕНИЕ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</a:rPr>
              <a:t>  «СЛАДКИЕ  ПОДАРКИ»</a:t>
            </a:r>
            <a:endParaRPr lang="ru-RU" sz="28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1F1CF-A8DD-4335-8757-CCEA0A8C1C57}"/>
              </a:ext>
            </a:extLst>
          </p:cNvPr>
          <p:cNvSpPr txBox="1"/>
          <p:nvPr/>
        </p:nvSpPr>
        <p:spPr>
          <a:xfrm>
            <a:off x="3490588" y="1069195"/>
            <a:ext cx="6767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ЗАДАНИЕ ДЛЯ ИТОГОВОЙ АТТЕСТАЦИИ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CF59B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36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6657663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A3A9F52A-D60C-4D5F-9BAC-2EF6421B6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841BC2-4753-44F6-8B0E-081B5EE30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546" y="3432319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8E0DFA-5807-4E58-90E7-2656404B2B8F}"/>
              </a:ext>
            </a:extLst>
          </p:cNvPr>
          <p:cNvSpPr txBox="1"/>
          <p:nvPr/>
        </p:nvSpPr>
        <p:spPr>
          <a:xfrm>
            <a:off x="142712" y="205792"/>
            <a:ext cx="6247086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Электронагревательное устройство для расплавления и дозированной подачи расплавленного клея.</a:t>
            </a:r>
          </a:p>
        </p:txBody>
      </p:sp>
    </p:spTree>
    <p:extLst>
      <p:ext uri="{BB962C8B-B14F-4D97-AF65-F5344CB8AC3E}">
        <p14:creationId xmlns:p14="http://schemas.microsoft.com/office/powerpoint/2010/main" val="83918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221463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7EFA516C-63D4-4AFF-B77A-2C2E9ACEA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73E5F-74AD-4F11-8868-AB2715FE0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1" y="3432319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38857B-FA45-4015-9880-9FC75C5F16C8}"/>
              </a:ext>
            </a:extLst>
          </p:cNvPr>
          <p:cNvSpPr txBox="1"/>
          <p:nvPr/>
        </p:nvSpPr>
        <p:spPr>
          <a:xfrm>
            <a:off x="239276" y="215080"/>
            <a:ext cx="6274676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ибкая  металлическая нить (шнур), служит для придания подвижности элементам 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2449037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668754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BE60FDFE-A09A-48B8-8D20-D52F10123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FEBF45-9BFA-425C-B3EB-61E101D14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1" y="3572750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B6243-E056-42AD-983A-E463C806A30E}"/>
              </a:ext>
            </a:extLst>
          </p:cNvPr>
          <p:cNvSpPr txBox="1"/>
          <p:nvPr/>
        </p:nvSpPr>
        <p:spPr>
          <a:xfrm>
            <a:off x="239276" y="242492"/>
            <a:ext cx="6274676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атериал для закрепления бумажных деталей 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волокнистого </a:t>
            </a:r>
            <a:r>
              <a:rPr lang="ru-RU" sz="2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хлопчато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-бумажного или синтетического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11317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347440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79C4C3E6-A445-40B2-94A4-4B0CBB9DD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C690CB-6DF3-4EB8-823C-112C68886E68}"/>
              </a:ext>
            </a:extLst>
          </p:cNvPr>
          <p:cNvSpPr txBox="1"/>
          <p:nvPr/>
        </p:nvSpPr>
        <p:spPr>
          <a:xfrm>
            <a:off x="619369" y="301218"/>
            <a:ext cx="6178060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Разнообразные мелкие  элементы для оформление букета или композиции, с целью придания им большей выразительности.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DB7FA7-51D9-414C-86B3-2EA7C7F2F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014" y="3432319"/>
            <a:ext cx="281659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7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678923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3939BCEA-54CD-49F3-AA59-46618FE29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02B1AE-857F-41F8-8C4D-78309F7BC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1" y="3533337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3D257D-3612-40A3-B144-5F43A4826EE8}"/>
              </a:ext>
            </a:extLst>
          </p:cNvPr>
          <p:cNvSpPr txBox="1"/>
          <p:nvPr/>
        </p:nvSpPr>
        <p:spPr>
          <a:xfrm>
            <a:off x="346080" y="362251"/>
            <a:ext cx="6274676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сновной материал для изготовления цветов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свит дизайне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86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978272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A2D98089-87E0-499E-AE5A-6B8CEC2B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07B6D6-5E37-4682-865C-18F956000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615" y="3667344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ED8712-D165-4BC2-B17D-850710544E1E}"/>
              </a:ext>
            </a:extLst>
          </p:cNvPr>
          <p:cNvSpPr txBox="1"/>
          <p:nvPr/>
        </p:nvSpPr>
        <p:spPr>
          <a:xfrm>
            <a:off x="275136" y="289789"/>
            <a:ext cx="6345620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онкая полужёсткая прозрачная ткань различных оттенков, используемая в свит дизайне и сделанная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шёлка, полиэстера или вискозы.</a:t>
            </a:r>
          </a:p>
        </p:txBody>
      </p:sp>
    </p:spTree>
    <p:extLst>
      <p:ext uri="{BB962C8B-B14F-4D97-AF65-F5344CB8AC3E}">
        <p14:creationId xmlns:p14="http://schemas.microsoft.com/office/powerpoint/2010/main" val="60812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16355"/>
              </p:ext>
            </p:extLst>
          </p:nvPr>
        </p:nvGraphicFramePr>
        <p:xfrm>
          <a:off x="1813033" y="70945"/>
          <a:ext cx="9643681" cy="6791771"/>
        </p:xfrm>
        <a:graphic>
          <a:graphicData uri="http://schemas.openxmlformats.org/drawingml/2006/table">
            <a:tbl>
              <a:tblPr firstRow="1" firstCol="1" bandRow="1"/>
              <a:tblGrid>
                <a:gridCol w="523232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5212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59223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4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5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F38CD2E3-281A-4AE8-84C4-2C9A74CF1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E753FD-CEE7-4368-87BE-0C0BF2BBE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1" y="3724384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0D13A5-806A-41F9-9AC8-2B5CBCC24807}"/>
              </a:ext>
            </a:extLst>
          </p:cNvPr>
          <p:cNvSpPr txBox="1"/>
          <p:nvPr/>
        </p:nvSpPr>
        <p:spPr>
          <a:xfrm>
            <a:off x="144683" y="0"/>
            <a:ext cx="6274676" cy="1487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атериал, позволяющий в свит дизайне создавать разнообразные объёмные изделия, который также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используется в качестве строительного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теплоизоляционного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23986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798585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3B5D0E2A-0B79-47FA-8196-816D17289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959F282-709E-4460-9611-6A22AC941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1" y="3724384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9343A6-92FE-435F-88B7-DCF484C37379}"/>
              </a:ext>
            </a:extLst>
          </p:cNvPr>
          <p:cNvSpPr txBox="1"/>
          <p:nvPr/>
        </p:nvSpPr>
        <p:spPr>
          <a:xfrm>
            <a:off x="239276" y="318309"/>
            <a:ext cx="6274676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ид декоративных вставок из флористической органзы, при-дающих полноту и объёмность композиции в свит дизайне.</a:t>
            </a:r>
          </a:p>
        </p:txBody>
      </p:sp>
    </p:spTree>
    <p:extLst>
      <p:ext uri="{BB962C8B-B14F-4D97-AF65-F5344CB8AC3E}">
        <p14:creationId xmlns:p14="http://schemas.microsoft.com/office/powerpoint/2010/main" val="1148167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42810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92E25803-964F-4364-9727-92E5A16CE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A2C9E0-B755-4E2B-B898-AD9AABD11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1" y="3604282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3B9190-15F5-490F-A9E0-38C7508525C1}"/>
              </a:ext>
            </a:extLst>
          </p:cNvPr>
          <p:cNvSpPr txBox="1"/>
          <p:nvPr/>
        </p:nvSpPr>
        <p:spPr>
          <a:xfrm>
            <a:off x="239276" y="120102"/>
            <a:ext cx="6274676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атуральное грубое волокно, получаемое из листьев растения из рода Агава. Имеет разнообразную окраску и используется для имитации травки.</a:t>
            </a:r>
          </a:p>
        </p:txBody>
      </p:sp>
    </p:spTree>
    <p:extLst>
      <p:ext uri="{BB962C8B-B14F-4D97-AF65-F5344CB8AC3E}">
        <p14:creationId xmlns:p14="http://schemas.microsoft.com/office/powerpoint/2010/main" val="283626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781941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09164A48-4892-4761-83C4-CF0EA72D8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2DC2BE-3CEF-40C0-A322-DE6F0A95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0" y="3432319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C3BB1C-DD25-4C8D-9355-592FA5AB47D9}"/>
              </a:ext>
            </a:extLst>
          </p:cNvPr>
          <p:cNvSpPr txBox="1"/>
          <p:nvPr/>
        </p:nvSpPr>
        <p:spPr>
          <a:xfrm>
            <a:off x="346080" y="292065"/>
            <a:ext cx="6274676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зкая ажурная тканая или плетёная полоска,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используемая для декоративной отделки деталей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в композициях свит дизайна.</a:t>
            </a:r>
          </a:p>
        </p:txBody>
      </p:sp>
    </p:spTree>
    <p:extLst>
      <p:ext uri="{BB962C8B-B14F-4D97-AF65-F5344CB8AC3E}">
        <p14:creationId xmlns:p14="http://schemas.microsoft.com/office/powerpoint/2010/main" val="379451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766885"/>
              </p:ext>
            </p:extLst>
          </p:nvPr>
        </p:nvGraphicFramePr>
        <p:xfrm>
          <a:off x="4075386" y="349472"/>
          <a:ext cx="8030882" cy="6410544"/>
        </p:xfrm>
        <a:graphic>
          <a:graphicData uri="http://schemas.openxmlformats.org/drawingml/2006/table">
            <a:tbl>
              <a:tblPr firstRow="1" firstCol="1" bandRow="1"/>
              <a:tblGrid>
                <a:gridCol w="435728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29117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387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1ED65-96A9-4194-A416-6F576BA4CF47}"/>
              </a:ext>
            </a:extLst>
          </p:cNvPr>
          <p:cNvSpPr txBox="1"/>
          <p:nvPr/>
        </p:nvSpPr>
        <p:spPr>
          <a:xfrm>
            <a:off x="85734" y="21624"/>
            <a:ext cx="5148418" cy="6767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горизонтали: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Изделие в свит дизайне, выполненное в технике компоновки цветов, представляющее из себя единое целое, законченное произведение.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расиво подобранный набор из цветов.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ажная составляющая свит дизайна, сладкое кондитерское изделие, которое изготовлено из шоколада, карамели и т. п. и имеет форму плиточки, шарика и т. п.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Электронагревательное устройство для расплавления и дозированной подачи расплавленного клея.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атериал для закрепления бумажных деталей   из волокнистого </a:t>
            </a:r>
            <a:r>
              <a:rPr lang="ru-RU" sz="14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хлопчато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-бумажного или синтетического материала.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сновной материал для изготовления цветов в свит дизайне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атериал, позволяющий в свит дизайне создавать разнообразные объёмные изделия, который также </a:t>
            </a:r>
            <a:endParaRPr lang="ru-RU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используется в качестве строительного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теплоизоляционного материала.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атуральное грубое волокно, получаемое из листьев растения из рода Агава. Имеет разнообразную окраску и используется для имитации травки.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Клейкая лента, применяемая в быту, на плёночной или бумажной основе, которая используется для скрепления деталей в свит дизайне.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екоративный отделочный материал из атласа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или полипропилена разного цвета, используемый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оформлении композиций и букетов.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997E2E-A2AF-4ADE-AB48-057CA0C7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41" y="3552381"/>
            <a:ext cx="1631643" cy="18152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13FF8C-7093-4DB2-BE67-31616C448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687907" y="26426"/>
            <a:ext cx="1497968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5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372146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5A089B4F-DF78-47C7-A925-C039EA5D3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603B3-5850-45A4-BDA0-5B40A0E15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0" y="3573761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9D0255-7529-4B14-9B72-F7712A2FE8F7}"/>
              </a:ext>
            </a:extLst>
          </p:cNvPr>
          <p:cNvSpPr txBox="1"/>
          <p:nvPr/>
        </p:nvSpPr>
        <p:spPr>
          <a:xfrm>
            <a:off x="239276" y="241264"/>
            <a:ext cx="6274676" cy="1453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Клейкая лента, применяемая в быту, на плёночной или бумажной основе, которая используется для скрепления деталей в свит дизайне.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5268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9127113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1D6E9F60-3B4D-4BA3-806B-E61BD804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CBD6D3-78E4-4430-85F1-C995F683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97" y="3229884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0F73FB-F6B7-4DCC-A373-57EF51D3F8CA}"/>
              </a:ext>
            </a:extLst>
          </p:cNvPr>
          <p:cNvSpPr txBox="1"/>
          <p:nvPr/>
        </p:nvSpPr>
        <p:spPr>
          <a:xfrm>
            <a:off x="258657" y="239781"/>
            <a:ext cx="6463862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олупрозрачное тонкое  тканое полотно разного цвета, используемое для декорирования композиций, оформления букетов. </a:t>
            </a:r>
          </a:p>
        </p:txBody>
      </p:sp>
    </p:spTree>
    <p:extLst>
      <p:ext uri="{BB962C8B-B14F-4D97-AF65-F5344CB8AC3E}">
        <p14:creationId xmlns:p14="http://schemas.microsoft.com/office/powerpoint/2010/main" val="613506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039293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9F0BAF7B-C62C-4E56-ADD5-E3B35D46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5E1F4B-B5E7-47F1-A13A-1E7C6AD42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0" y="3628469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B712F9-DEF2-48F8-B8BC-E18571D4A3BB}"/>
              </a:ext>
            </a:extLst>
          </p:cNvPr>
          <p:cNvSpPr txBox="1"/>
          <p:nvPr/>
        </p:nvSpPr>
        <p:spPr>
          <a:xfrm>
            <a:off x="353250" y="270351"/>
            <a:ext cx="6274676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екоративный отделочный материал из атласа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или полипропилена разного цвета, используемый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 оформлении композиций и букетов.</a:t>
            </a:r>
          </a:p>
        </p:txBody>
      </p:sp>
    </p:spTree>
    <p:extLst>
      <p:ext uri="{BB962C8B-B14F-4D97-AF65-F5344CB8AC3E}">
        <p14:creationId xmlns:p14="http://schemas.microsoft.com/office/powerpoint/2010/main" val="1790536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384356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158AE7CA-25E0-4A70-98DF-E87E451C8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5A3065-ADF4-477D-AECE-BD834CAC1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0" y="3605023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6773314-61AB-4D9F-BBB0-76F3AD652BB5}"/>
              </a:ext>
            </a:extLst>
          </p:cNvPr>
          <p:cNvSpPr txBox="1"/>
          <p:nvPr/>
        </p:nvSpPr>
        <p:spPr>
          <a:xfrm>
            <a:off x="126125" y="0"/>
            <a:ext cx="6274676" cy="1347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20. </a:t>
            </a:r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лемент украшений шарообразной формы, иногда граненые, с отверстием по диаметру, изготовляются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различных материалов, используются для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декорирования изделий и композиций в свит дизайне.</a:t>
            </a:r>
          </a:p>
        </p:txBody>
      </p:sp>
    </p:spTree>
    <p:extLst>
      <p:ext uri="{BB962C8B-B14F-4D97-AF65-F5344CB8AC3E}">
        <p14:creationId xmlns:p14="http://schemas.microsoft.com/office/powerpoint/2010/main" val="1008011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9F451-5289-4DC4-8D17-AE4B9FD6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3467" y="247766"/>
            <a:ext cx="9404723" cy="140053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      СВИТ ДИЗАЙН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829991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</a:rPr>
                        <a:t>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Г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7F0785B3-FFE5-43DC-93EB-7AFB5822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F5C86B-CA3B-40C0-93D7-79F27A975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4" y="1066438"/>
            <a:ext cx="281659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00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9F451-5289-4DC4-8D17-AE4B9FD6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424" y="1357579"/>
            <a:ext cx="9404723" cy="1400531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    </a:t>
            </a:r>
            <a:r>
              <a:rPr lang="ru-RU" sz="6600" b="1" dirty="0">
                <a:solidFill>
                  <a:srgbClr val="002060"/>
                </a:solidFill>
              </a:rPr>
              <a:t>БЛАГОДАРЮ  </a:t>
            </a:r>
            <a:br>
              <a:rPr lang="ru-RU" sz="6600" b="1" dirty="0">
                <a:solidFill>
                  <a:srgbClr val="002060"/>
                </a:solidFill>
              </a:rPr>
            </a:br>
            <a:r>
              <a:rPr lang="ru-RU" sz="6600" b="1" dirty="0">
                <a:solidFill>
                  <a:srgbClr val="002060"/>
                </a:solidFill>
              </a:rPr>
              <a:t>       ЗА  ЗНАНИЯ!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6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6429D5DA-42F4-4A90-A0A7-262AC608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1119" y="-87947"/>
            <a:ext cx="5209424" cy="56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7F0785B3-FFE5-43DC-93EB-7AFB58228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95582" y="2422914"/>
            <a:ext cx="4073568" cy="45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47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075386" y="349472"/>
          <a:ext cx="8030882" cy="6410544"/>
        </p:xfrm>
        <a:graphic>
          <a:graphicData uri="http://schemas.openxmlformats.org/drawingml/2006/table">
            <a:tbl>
              <a:tblPr firstRow="1" firstCol="1" bandRow="1"/>
              <a:tblGrid>
                <a:gridCol w="435728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29117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382423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3879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51ED65-96A9-4194-A416-6F576BA4CF47}"/>
              </a:ext>
            </a:extLst>
          </p:cNvPr>
          <p:cNvSpPr txBox="1"/>
          <p:nvPr/>
        </p:nvSpPr>
        <p:spPr>
          <a:xfrm>
            <a:off x="85732" y="0"/>
            <a:ext cx="5148418" cy="726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вертикали: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Разновидность декоративно-прикладного искусства и дизайна, создание цветочных работ, композиций.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екоративный сосуд или ёмкость  для оформления цветочной композиции.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ещество или смесь, способное прочно соединять различные материалы  (древесину, бумагу и т.д.)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ибкая  металлическая нить (шнур), служит для придания подвижности элементам композиции.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10.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Разнообразные мелкие  элементы для оформление букета или композиции, с целью придания им большей выразительности.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онкая полужёсткая прозрачная ткань различных оттенков, используемая в свит дизайне и сделанная из шёлка, полиэстера или вискозы.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ид декоративных вставок из флористической органзы, при-дающих полноту и объёмность композиции в свит дизайне.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зкая ажурная тканая или плетёная полоска,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используемая для декоративной отделки деталей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в композициях свит дизайна.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олупрозрачное тонкое  тканое полотно разного цвета, используемое для декорирования композиций, оформления букетов.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20. </a:t>
            </a:r>
            <a:r>
              <a:rPr lang="ru-RU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лемент украшений шарообразной формы, иногда граненые, с отверстием по диаметру, изготовляются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различных материалов, используются для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декорирования изделий и композиций в свит дизайне.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0997E2E-A2AF-4ADE-AB48-057CA0C76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241" y="3552381"/>
            <a:ext cx="1631643" cy="181529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813FF8C-7093-4DB2-BE67-31616C448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 flipH="1">
            <a:off x="5687907" y="26426"/>
            <a:ext cx="1497968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92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322434BE-F0BD-4F77-9880-0F40DF4BB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81992A8-4F92-4843-9CEA-C7144B328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6012"/>
            <a:ext cx="2816596" cy="31336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94FFBC-336C-4B1E-9868-8FCAF8CE4F3F}"/>
              </a:ext>
            </a:extLst>
          </p:cNvPr>
          <p:cNvSpPr txBox="1"/>
          <p:nvPr/>
        </p:nvSpPr>
        <p:spPr>
          <a:xfrm>
            <a:off x="211360" y="194279"/>
            <a:ext cx="5543054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Изделие в свит дизайне, выполненное в технике компоновки цветов, представляющее из себя единое целое, законченное произведение. </a:t>
            </a:r>
          </a:p>
        </p:txBody>
      </p:sp>
    </p:spTree>
    <p:extLst>
      <p:ext uri="{BB962C8B-B14F-4D97-AF65-F5344CB8AC3E}">
        <p14:creationId xmlns:p14="http://schemas.microsoft.com/office/powerpoint/2010/main" val="281302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9F451-5289-4DC4-8D17-AE4B9FD6B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     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403695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F5BC9651-0925-42B9-979D-CD2A5E544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5732AF-FA94-48C1-9EA8-BCE0A847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1" y="3432319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94ED6E-8CC2-49D7-9E19-76C696620204}"/>
              </a:ext>
            </a:extLst>
          </p:cNvPr>
          <p:cNvSpPr txBox="1"/>
          <p:nvPr/>
        </p:nvSpPr>
        <p:spPr>
          <a:xfrm>
            <a:off x="353250" y="290319"/>
            <a:ext cx="6274676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Разновидность декоративно-прикладного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искусства и дизайна, создание цветочных работ, композиций.</a:t>
            </a:r>
          </a:p>
        </p:txBody>
      </p:sp>
    </p:spTree>
    <p:extLst>
      <p:ext uri="{BB962C8B-B14F-4D97-AF65-F5344CB8AC3E}">
        <p14:creationId xmlns:p14="http://schemas.microsoft.com/office/powerpoint/2010/main" val="254646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456120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37E4B3DF-253C-4F17-943B-CB8A1550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6FFFA4-1923-4C11-9443-536470183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800" y="3429000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E8E02E-68DA-4423-9923-E191D87DA508}"/>
              </a:ext>
            </a:extLst>
          </p:cNvPr>
          <p:cNvSpPr txBox="1"/>
          <p:nvPr/>
        </p:nvSpPr>
        <p:spPr>
          <a:xfrm>
            <a:off x="365788" y="295384"/>
            <a:ext cx="6254968" cy="10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расиво подобранный набор из цветов.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8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738081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2E9482F5-A87A-40CE-BC8E-5315B8AD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9470" y="3152081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A34B778-B8A2-40F3-BECE-50EEAF0B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26556" y="3342290"/>
            <a:ext cx="2814852" cy="31336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833E5A-7DAF-4EE9-AF3E-EC67AF6A1C21}"/>
              </a:ext>
            </a:extLst>
          </p:cNvPr>
          <p:cNvSpPr txBox="1"/>
          <p:nvPr/>
        </p:nvSpPr>
        <p:spPr>
          <a:xfrm>
            <a:off x="330316" y="286025"/>
            <a:ext cx="6290440" cy="779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екоративный сосуд или ёмкость  для оформления цветочной композиции.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11098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107842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6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39E86B08-07D1-4D29-BD43-E66B792A7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481AF4-06D7-4CFF-84F3-63CC818DD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8436" y="3501806"/>
            <a:ext cx="2816596" cy="3133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676275-528F-476E-A416-55ED7AA6822C}"/>
              </a:ext>
            </a:extLst>
          </p:cNvPr>
          <p:cNvSpPr txBox="1"/>
          <p:nvPr/>
        </p:nvSpPr>
        <p:spPr>
          <a:xfrm>
            <a:off x="331573" y="168993"/>
            <a:ext cx="6318030" cy="1807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ажная составляющая свит дизайна, сладкое кондитерское изделие, которое изготовлено из шоколада, карамели и т. п. и имеет форму плиточки, шарика и т. п.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4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9F451-5289-4DC4-8D17-AE4B9FD6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69" y="287180"/>
            <a:ext cx="4999010" cy="140053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ещество или смесь, способное прочно соединять различные материалы  (древесину, бумагу и т.д.)</a:t>
            </a:r>
            <a:br>
              <a:rPr lang="ru-RU" sz="1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14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74ACF9-0FD2-4CE6-AF4C-87E14BFD49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245799"/>
              </p:ext>
            </p:extLst>
          </p:nvPr>
        </p:nvGraphicFramePr>
        <p:xfrm>
          <a:off x="1784803" y="1"/>
          <a:ext cx="9671906" cy="6862719"/>
        </p:xfrm>
        <a:graphic>
          <a:graphicData uri="http://schemas.openxmlformats.org/drawingml/2006/table">
            <a:tbl>
              <a:tblPr firstRow="1" firstCol="1" bandRow="1"/>
              <a:tblGrid>
                <a:gridCol w="524764">
                  <a:extLst>
                    <a:ext uri="{9D8B030D-6E8A-4147-A177-3AD203B41FA5}">
                      <a16:colId xmlns:a16="http://schemas.microsoft.com/office/drawing/2014/main" val="3320735405"/>
                    </a:ext>
                  </a:extLst>
                </a:gridCol>
                <a:gridCol w="396369">
                  <a:extLst>
                    <a:ext uri="{9D8B030D-6E8A-4147-A177-3AD203B41FA5}">
                      <a16:colId xmlns:a16="http://schemas.microsoft.com/office/drawing/2014/main" val="152866765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7853776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9643394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1926912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7663820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6524847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42896271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40063428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183119023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0496548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84662267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180018853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78329765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951113900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323841809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607342037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28714956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204709874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2748963722"/>
                    </a:ext>
                  </a:extLst>
                </a:gridCol>
                <a:gridCol w="460567">
                  <a:extLst>
                    <a:ext uri="{9D8B030D-6E8A-4147-A177-3AD203B41FA5}">
                      <a16:colId xmlns:a16="http://schemas.microsoft.com/office/drawing/2014/main" val="3669881018"/>
                    </a:ext>
                  </a:extLst>
                </a:gridCol>
              </a:tblGrid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4605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02528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367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80994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7014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04868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00718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З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Ц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11966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39465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                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3753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2733720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59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001096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35891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633977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24552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092169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730459"/>
                  </a:ext>
                </a:extLst>
              </a:tr>
              <a:tr h="4192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r>
                        <a:rPr lang="ru-RU" sz="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6996223"/>
                  </a:ext>
                </a:extLst>
              </a:tr>
              <a:tr h="339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40111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5628BB9-08A3-4767-AA63-AD5B61A20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4" y="2145915"/>
            <a:ext cx="22794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altLang="ru-RU">
              <a:latin typeface="Arial" panose="020B0604020202020204" pitchFamily="34" charset="0"/>
            </a:endParaRPr>
          </a:p>
        </p:txBody>
      </p:sp>
      <p:pic>
        <p:nvPicPr>
          <p:cNvPr id="7" name="Picture 2" descr="http://uapixmix.info/wp-content/uploads/2015/09/Rose-Tattoos-Designs-Photos-picture-GoDL.jpg">
            <a:extLst>
              <a:ext uri="{FF2B5EF4-FFF2-40B4-BE49-F238E27FC236}">
                <a16:creationId xmlns:a16="http://schemas.microsoft.com/office/drawing/2014/main" id="{72DFA95A-A38E-4F5E-8762-791D7D56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44876" y="3431359"/>
            <a:ext cx="2814853" cy="31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588B3E-58BA-4A35-813B-8B38D59DA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2841" y="3501805"/>
            <a:ext cx="281659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00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Другая 3">
      <a:dk1>
        <a:srgbClr val="FCF59B"/>
      </a:dk1>
      <a:lt1>
        <a:srgbClr val="FCF59B"/>
      </a:lt1>
      <a:dk2>
        <a:srgbClr val="FCF59B"/>
      </a:dk2>
      <a:lt2>
        <a:srgbClr val="FBEF59"/>
      </a:lt2>
      <a:accent1>
        <a:srgbClr val="FCF59B"/>
      </a:accent1>
      <a:accent2>
        <a:srgbClr val="FCF59B"/>
      </a:accent2>
      <a:accent3>
        <a:srgbClr val="FCF59B"/>
      </a:accent3>
      <a:accent4>
        <a:srgbClr val="FCF59B"/>
      </a:accent4>
      <a:accent5>
        <a:srgbClr val="FCF59B"/>
      </a:accent5>
      <a:accent6>
        <a:srgbClr val="FCF59B"/>
      </a:accent6>
      <a:hlink>
        <a:srgbClr val="FCF59B"/>
      </a:hlink>
      <a:folHlink>
        <a:srgbClr val="FBEF59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</TotalTime>
  <Words>9712</Words>
  <Application>Microsoft Office PowerPoint</Application>
  <PresentationFormat>Широкоэкранный</PresentationFormat>
  <Paragraphs>8505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Times New Roman</vt:lpstr>
      <vt:lpstr>Wingdings 3</vt:lpstr>
      <vt:lpstr>Ион</vt:lpstr>
      <vt:lpstr>           КРОССВОРД          «СВИТ ДИЗАЙН»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6. Вещество или смесь, способное прочно соединять различные материалы  (древесину, бумагу и т.д.)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СВИТ ДИЗАЙН</vt:lpstr>
      <vt:lpstr>    БЛАГОДАРЮ          ЗА  ЗНАНИЯ!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СВИТ ДИЗАЙН</dc:title>
  <dc:creator>USER</dc:creator>
  <cp:lastModifiedBy>USER</cp:lastModifiedBy>
  <cp:revision>21</cp:revision>
  <dcterms:created xsi:type="dcterms:W3CDTF">2017-05-27T11:14:38Z</dcterms:created>
  <dcterms:modified xsi:type="dcterms:W3CDTF">2020-05-18T10:38:01Z</dcterms:modified>
</cp:coreProperties>
</file>